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</p:sldMasterIdLst>
  <p:notesMasterIdLst>
    <p:notesMasterId r:id="rId21"/>
  </p:notesMasterIdLst>
  <p:handoutMasterIdLst>
    <p:handoutMasterId r:id="rId22"/>
  </p:handoutMasterIdLst>
  <p:sldIdLst>
    <p:sldId id="257" r:id="rId6"/>
    <p:sldId id="288" r:id="rId7"/>
    <p:sldId id="279" r:id="rId8"/>
    <p:sldId id="280" r:id="rId9"/>
    <p:sldId id="281" r:id="rId10"/>
    <p:sldId id="273" r:id="rId11"/>
    <p:sldId id="284" r:id="rId12"/>
    <p:sldId id="286" r:id="rId13"/>
    <p:sldId id="287" r:id="rId14"/>
    <p:sldId id="285" r:id="rId15"/>
    <p:sldId id="276" r:id="rId16"/>
    <p:sldId id="270" r:id="rId17"/>
    <p:sldId id="278" r:id="rId18"/>
    <p:sldId id="259" r:id="rId19"/>
    <p:sldId id="277" r:id="rId2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91E5"/>
    <a:srgbClr val="4B92DB"/>
    <a:srgbClr val="394404"/>
    <a:srgbClr val="5F6F0F"/>
    <a:srgbClr val="718412"/>
    <a:srgbClr val="65741A"/>
    <a:srgbClr val="70811D"/>
    <a:srgbClr val="7B8D1F"/>
    <a:srgbClr val="839721"/>
    <a:srgbClr val="95A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2" autoAdjust="0"/>
    <p:restoredTop sz="94660"/>
  </p:normalViewPr>
  <p:slideViewPr>
    <p:cSldViewPr>
      <p:cViewPr varScale="1">
        <p:scale>
          <a:sx n="73" d="100"/>
          <a:sy n="73" d="100"/>
        </p:scale>
        <p:origin x="188" y="4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EC937D8-BD76-4A12-A3E5-900D5C1E2E05}">
      <dgm:prSet phldrT="[Text]"/>
      <dgm:spPr/>
      <dgm:t>
        <a:bodyPr/>
        <a:lstStyle/>
        <a:p>
          <a:r>
            <a:rPr lang="zh-CN" altLang="en-US" dirty="0"/>
            <a:t>笔试（</a:t>
          </a:r>
          <a:r>
            <a:rPr lang="en-US" altLang="zh-CN" dirty="0"/>
            <a:t>9.3</a:t>
          </a:r>
          <a:r>
            <a:rPr lang="zh-CN" altLang="en-US" dirty="0"/>
            <a:t>）</a:t>
          </a:r>
          <a:endParaRPr lang="en-US" dirty="0"/>
        </a:p>
      </dgm:t>
    </dgm:pt>
    <dgm:pt modelId="{8265EE85-9851-494E-A6D3-1CDACE947DF3}" type="parTrans" cxnId="{43DC8383-AEE5-490C-A8E5-1F216F2B8FE6}">
      <dgm:prSet/>
      <dgm:spPr/>
      <dgm:t>
        <a:bodyPr/>
        <a:lstStyle/>
        <a:p>
          <a:endParaRPr lang="en-US"/>
        </a:p>
      </dgm:t>
    </dgm:pt>
    <dgm:pt modelId="{B3EFD4A5-9FA1-4ABE-B722-05162509509B}" type="sibTrans" cxnId="{43DC8383-AEE5-490C-A8E5-1F216F2B8FE6}">
      <dgm:prSet/>
      <dgm:spPr/>
      <dgm:t>
        <a:bodyPr/>
        <a:lstStyle/>
        <a:p>
          <a:endParaRPr lang="en-US"/>
        </a:p>
      </dgm:t>
    </dgm:pt>
    <dgm:pt modelId="{7133ECF5-4190-4604-AA2F-03C9A0A9210F}">
      <dgm:prSet phldrT="[Text]"/>
      <dgm:spPr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</a:gradFill>
      </dgm:spPr>
      <dgm:t>
        <a:bodyPr/>
        <a:lstStyle/>
        <a:p>
          <a:r>
            <a:rPr lang="zh-CN" altLang="en-US" dirty="0"/>
            <a:t>口试（</a:t>
          </a:r>
          <a:r>
            <a:rPr lang="en-US" altLang="zh-CN" dirty="0"/>
            <a:t>9.4</a:t>
          </a:r>
          <a:r>
            <a:rPr lang="zh-CN" altLang="en-US" dirty="0"/>
            <a:t>）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7D1B29D7-21DD-436A-8F7C-E87DE53C1431}" type="parTrans" cxnId="{011A9761-E983-4C7D-AB1D-2038261D8FF8}">
      <dgm:prSet/>
      <dgm:spPr/>
      <dgm:t>
        <a:bodyPr/>
        <a:lstStyle/>
        <a:p>
          <a:endParaRPr lang="en-US"/>
        </a:p>
      </dgm:t>
    </dgm:pt>
    <dgm:pt modelId="{46037378-034A-4662-877A-B53E1DA069A3}" type="sibTrans" cxnId="{011A9761-E983-4C7D-AB1D-2038261D8FF8}">
      <dgm:prSet/>
      <dgm:spPr/>
      <dgm:t>
        <a:bodyPr/>
        <a:lstStyle/>
        <a:p>
          <a:endParaRPr lang="en-US"/>
        </a:p>
      </dgm:t>
    </dgm:pt>
    <dgm:pt modelId="{C340B885-C329-43BA-9153-793E9A0B71FA}">
      <dgm:prSet/>
      <dgm:spPr/>
      <dgm:t>
        <a:bodyPr/>
        <a:lstStyle/>
        <a:p>
          <a:endParaRPr lang="en-US"/>
        </a:p>
      </dgm:t>
    </dgm:pt>
    <dgm:pt modelId="{D9F63B2D-AA2C-410A-8115-9C6AB041AEF2}" type="parTrans" cxnId="{2F7C8EFF-DCBB-4257-B88F-483F5884D235}">
      <dgm:prSet/>
      <dgm:spPr/>
      <dgm:t>
        <a:bodyPr/>
        <a:lstStyle/>
        <a:p>
          <a:endParaRPr lang="en-US"/>
        </a:p>
      </dgm:t>
    </dgm:pt>
    <dgm:pt modelId="{E5291E15-F062-4E62-B5CC-A24179F34B62}" type="sibTrans" cxnId="{2F7C8EFF-DCBB-4257-B88F-483F5884D235}">
      <dgm:prSet/>
      <dgm:spPr/>
      <dgm:t>
        <a:bodyPr/>
        <a:lstStyle/>
        <a:p>
          <a:endParaRPr lang="en-US"/>
        </a:p>
      </dgm:t>
    </dgm:pt>
    <dgm:pt modelId="{487ED8CA-5B15-487A-B808-DE824F489E1C}">
      <dgm:prSet/>
      <dgm:spPr/>
      <dgm:t>
        <a:bodyPr/>
        <a:lstStyle/>
        <a:p>
          <a:endParaRPr lang="en-US"/>
        </a:p>
      </dgm:t>
    </dgm:pt>
    <dgm:pt modelId="{0975E9AA-1BA9-49B5-B31A-B72B335B5AC1}" type="parTrans" cxnId="{C6E58F47-6CCC-42D6-81D5-330738AD09FD}">
      <dgm:prSet/>
      <dgm:spPr/>
      <dgm:t>
        <a:bodyPr/>
        <a:lstStyle/>
        <a:p>
          <a:endParaRPr lang="en-US"/>
        </a:p>
      </dgm:t>
    </dgm:pt>
    <dgm:pt modelId="{78D6E0A4-24D5-4CD8-AA19-874ED2C97AEE}" type="sibTrans" cxnId="{C6E58F47-6CCC-42D6-81D5-330738AD09FD}">
      <dgm:prSet/>
      <dgm:spPr/>
      <dgm:t>
        <a:bodyPr/>
        <a:lstStyle/>
        <a:p>
          <a:endParaRPr lang="en-US"/>
        </a:p>
      </dgm:t>
    </dgm:pt>
    <dgm:pt modelId="{628A3EF4-7293-4D39-AADA-AC9F70725AB3}" type="pres">
      <dgm:prSet presAssocID="{CD7942A0-B7D2-4B14-8FEA-55FC702F5BE7}" presName="outerComposite" presStyleCnt="0">
        <dgm:presLayoutVars>
          <dgm:chMax val="5"/>
          <dgm:dir/>
          <dgm:resizeHandles val="exact"/>
        </dgm:presLayoutVars>
      </dgm:prSet>
      <dgm:spPr/>
    </dgm:pt>
    <dgm:pt modelId="{9A790BFC-D7DC-46CF-8849-E5A3AFEFF901}" type="pres">
      <dgm:prSet presAssocID="{CD7942A0-B7D2-4B14-8FEA-55FC702F5BE7}" presName="dummyMaxCanvas" presStyleCnt="0">
        <dgm:presLayoutVars/>
      </dgm:prSet>
      <dgm:spPr/>
    </dgm:pt>
    <dgm:pt modelId="{B1EED8CF-4147-4C10-9DEE-A17F68215313}" type="pres">
      <dgm:prSet presAssocID="{CD7942A0-B7D2-4B14-8FEA-55FC702F5BE7}" presName="FourNodes_1" presStyleLbl="node1" presStyleIdx="0" presStyleCnt="4">
        <dgm:presLayoutVars>
          <dgm:bulletEnabled val="1"/>
        </dgm:presLayoutVars>
      </dgm:prSet>
      <dgm:spPr/>
    </dgm:pt>
    <dgm:pt modelId="{DB5BB8FD-E4CD-404D-8515-732FA616F84E}" type="pres">
      <dgm:prSet presAssocID="{CD7942A0-B7D2-4B14-8FEA-55FC702F5BE7}" presName="FourNodes_2" presStyleLbl="node1" presStyleIdx="1" presStyleCnt="4">
        <dgm:presLayoutVars>
          <dgm:bulletEnabled val="1"/>
        </dgm:presLayoutVars>
      </dgm:prSet>
      <dgm:spPr/>
    </dgm:pt>
    <dgm:pt modelId="{46C25FCC-B771-4FBB-BF4E-C9EF2864E765}" type="pres">
      <dgm:prSet presAssocID="{CD7942A0-B7D2-4B14-8FEA-55FC702F5BE7}" presName="FourNodes_3" presStyleLbl="node1" presStyleIdx="2" presStyleCnt="4">
        <dgm:presLayoutVars>
          <dgm:bulletEnabled val="1"/>
        </dgm:presLayoutVars>
      </dgm:prSet>
      <dgm:spPr/>
    </dgm:pt>
    <dgm:pt modelId="{95279A0D-64E3-43ED-9B18-0FE6F93913C6}" type="pres">
      <dgm:prSet presAssocID="{CD7942A0-B7D2-4B14-8FEA-55FC702F5BE7}" presName="FourNodes_4" presStyleLbl="node1" presStyleIdx="3" presStyleCnt="4">
        <dgm:presLayoutVars>
          <dgm:bulletEnabled val="1"/>
        </dgm:presLayoutVars>
      </dgm:prSet>
      <dgm:spPr/>
    </dgm:pt>
    <dgm:pt modelId="{7237678C-338A-4F3E-8479-8AF3EC00203C}" type="pres">
      <dgm:prSet presAssocID="{CD7942A0-B7D2-4B14-8FEA-55FC702F5BE7}" presName="FourConn_1-2" presStyleLbl="fgAccFollowNode1" presStyleIdx="0" presStyleCnt="3">
        <dgm:presLayoutVars>
          <dgm:bulletEnabled val="1"/>
        </dgm:presLayoutVars>
      </dgm:prSet>
      <dgm:spPr/>
    </dgm:pt>
    <dgm:pt modelId="{6456F5B2-8F77-4B63-8C6D-761E89D866A5}" type="pres">
      <dgm:prSet presAssocID="{CD7942A0-B7D2-4B14-8FEA-55FC702F5BE7}" presName="FourConn_2-3" presStyleLbl="fgAccFollowNode1" presStyleIdx="1" presStyleCnt="3">
        <dgm:presLayoutVars>
          <dgm:bulletEnabled val="1"/>
        </dgm:presLayoutVars>
      </dgm:prSet>
      <dgm:spPr/>
    </dgm:pt>
    <dgm:pt modelId="{37BACCD9-4FB2-470A-9EEE-642F1902BD5E}" type="pres">
      <dgm:prSet presAssocID="{CD7942A0-B7D2-4B14-8FEA-55FC702F5BE7}" presName="FourConn_3-4" presStyleLbl="fgAccFollowNode1" presStyleIdx="2" presStyleCnt="3">
        <dgm:presLayoutVars>
          <dgm:bulletEnabled val="1"/>
        </dgm:presLayoutVars>
      </dgm:prSet>
      <dgm:spPr/>
    </dgm:pt>
    <dgm:pt modelId="{922E3BC2-7A71-4DC3-B332-9746FCA19D82}" type="pres">
      <dgm:prSet presAssocID="{CD7942A0-B7D2-4B14-8FEA-55FC702F5BE7}" presName="FourNodes_1_text" presStyleLbl="node1" presStyleIdx="3" presStyleCnt="4">
        <dgm:presLayoutVars>
          <dgm:bulletEnabled val="1"/>
        </dgm:presLayoutVars>
      </dgm:prSet>
      <dgm:spPr/>
    </dgm:pt>
    <dgm:pt modelId="{61C9CE85-1F48-46EE-9A66-5D45AD3143ED}" type="pres">
      <dgm:prSet presAssocID="{CD7942A0-B7D2-4B14-8FEA-55FC702F5BE7}" presName="FourNodes_2_text" presStyleLbl="node1" presStyleIdx="3" presStyleCnt="4">
        <dgm:presLayoutVars>
          <dgm:bulletEnabled val="1"/>
        </dgm:presLayoutVars>
      </dgm:prSet>
      <dgm:spPr/>
    </dgm:pt>
    <dgm:pt modelId="{B9BEE13D-6BA2-4BE8-BAAB-1BA7C491F068}" type="pres">
      <dgm:prSet presAssocID="{CD7942A0-B7D2-4B14-8FEA-55FC702F5BE7}" presName="FourNodes_3_text" presStyleLbl="node1" presStyleIdx="3" presStyleCnt="4">
        <dgm:presLayoutVars>
          <dgm:bulletEnabled val="1"/>
        </dgm:presLayoutVars>
      </dgm:prSet>
      <dgm:spPr/>
    </dgm:pt>
    <dgm:pt modelId="{B74B7610-3603-4B6A-AD9B-1302B0A90E2C}" type="pres">
      <dgm:prSet presAssocID="{CD7942A0-B7D2-4B14-8FEA-55FC702F5BE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4CEDC06-DF6A-4BC2-9326-1496FB5C99B8}" type="presOf" srcId="{8EC937D8-BD76-4A12-A3E5-900D5C1E2E05}" destId="{922E3BC2-7A71-4DC3-B332-9746FCA19D82}" srcOrd="1" destOrd="0" presId="urn:microsoft.com/office/officeart/2005/8/layout/vProcess5"/>
    <dgm:cxn modelId="{011A9761-E983-4C7D-AB1D-2038261D8FF8}" srcId="{CD7942A0-B7D2-4B14-8FEA-55FC702F5BE7}" destId="{7133ECF5-4190-4604-AA2F-03C9A0A9210F}" srcOrd="1" destOrd="0" parTransId="{7D1B29D7-21DD-436A-8F7C-E87DE53C1431}" sibTransId="{46037378-034A-4662-877A-B53E1DA069A3}"/>
    <dgm:cxn modelId="{C6E58F47-6CCC-42D6-81D5-330738AD09FD}" srcId="{CD7942A0-B7D2-4B14-8FEA-55FC702F5BE7}" destId="{487ED8CA-5B15-487A-B808-DE824F489E1C}" srcOrd="3" destOrd="0" parTransId="{0975E9AA-1BA9-49B5-B31A-B72B335B5AC1}" sibTransId="{78D6E0A4-24D5-4CD8-AA19-874ED2C97AEE}"/>
    <dgm:cxn modelId="{C61ABD4B-2D7B-4684-9C28-05D7D492C062}" type="presOf" srcId="{CD7942A0-B7D2-4B14-8FEA-55FC702F5BE7}" destId="{628A3EF4-7293-4D39-AADA-AC9F70725AB3}" srcOrd="0" destOrd="0" presId="urn:microsoft.com/office/officeart/2005/8/layout/vProcess5"/>
    <dgm:cxn modelId="{12890C4C-05D5-4BA1-8432-3E43E5C35CB5}" type="presOf" srcId="{C340B885-C329-43BA-9153-793E9A0B71FA}" destId="{46C25FCC-B771-4FBB-BF4E-C9EF2864E765}" srcOrd="0" destOrd="0" presId="urn:microsoft.com/office/officeart/2005/8/layout/vProcess5"/>
    <dgm:cxn modelId="{DEBDF57E-6A0A-41DD-94FC-FC210E278916}" type="presOf" srcId="{46037378-034A-4662-877A-B53E1DA069A3}" destId="{6456F5B2-8F77-4B63-8C6D-761E89D866A5}" srcOrd="0" destOrd="0" presId="urn:microsoft.com/office/officeart/2005/8/layout/vProcess5"/>
    <dgm:cxn modelId="{5B77CB80-40CC-43FE-9F3F-AB01E8A189DD}" type="presOf" srcId="{B3EFD4A5-9FA1-4ABE-B722-05162509509B}" destId="{7237678C-338A-4F3E-8479-8AF3EC00203C}" srcOrd="0" destOrd="0" presId="urn:microsoft.com/office/officeart/2005/8/layout/vProcess5"/>
    <dgm:cxn modelId="{43DC8383-AEE5-490C-A8E5-1F216F2B8FE6}" srcId="{CD7942A0-B7D2-4B14-8FEA-55FC702F5BE7}" destId="{8EC937D8-BD76-4A12-A3E5-900D5C1E2E05}" srcOrd="0" destOrd="0" parTransId="{8265EE85-9851-494E-A6D3-1CDACE947DF3}" sibTransId="{B3EFD4A5-9FA1-4ABE-B722-05162509509B}"/>
    <dgm:cxn modelId="{5FB15F97-61FE-4168-A8B1-977566B8D93E}" type="presOf" srcId="{487ED8CA-5B15-487A-B808-DE824F489E1C}" destId="{95279A0D-64E3-43ED-9B18-0FE6F93913C6}" srcOrd="0" destOrd="0" presId="urn:microsoft.com/office/officeart/2005/8/layout/vProcess5"/>
    <dgm:cxn modelId="{9D16D7A0-74E8-4326-8553-1067066A143C}" type="presOf" srcId="{E5291E15-F062-4E62-B5CC-A24179F34B62}" destId="{37BACCD9-4FB2-470A-9EEE-642F1902BD5E}" srcOrd="0" destOrd="0" presId="urn:microsoft.com/office/officeart/2005/8/layout/vProcess5"/>
    <dgm:cxn modelId="{1B4915A5-310F-455F-B196-34AE40780E23}" type="presOf" srcId="{487ED8CA-5B15-487A-B808-DE824F489E1C}" destId="{B74B7610-3603-4B6A-AD9B-1302B0A90E2C}" srcOrd="1" destOrd="0" presId="urn:microsoft.com/office/officeart/2005/8/layout/vProcess5"/>
    <dgm:cxn modelId="{C96D84B9-38D3-418C-A0B6-A15E9FD0D6BE}" type="presOf" srcId="{8EC937D8-BD76-4A12-A3E5-900D5C1E2E05}" destId="{B1EED8CF-4147-4C10-9DEE-A17F68215313}" srcOrd="0" destOrd="0" presId="urn:microsoft.com/office/officeart/2005/8/layout/vProcess5"/>
    <dgm:cxn modelId="{6809B5E0-51F9-406A-9EDF-F13D6C746957}" type="presOf" srcId="{C340B885-C329-43BA-9153-793E9A0B71FA}" destId="{B9BEE13D-6BA2-4BE8-BAAB-1BA7C491F068}" srcOrd="1" destOrd="0" presId="urn:microsoft.com/office/officeart/2005/8/layout/vProcess5"/>
    <dgm:cxn modelId="{FF793FEC-F258-4D51-B884-05482AB97CE2}" type="presOf" srcId="{7133ECF5-4190-4604-AA2F-03C9A0A9210F}" destId="{DB5BB8FD-E4CD-404D-8515-732FA616F84E}" srcOrd="0" destOrd="0" presId="urn:microsoft.com/office/officeart/2005/8/layout/vProcess5"/>
    <dgm:cxn modelId="{C103ADF1-FF9F-418B-A952-2DECC09C112E}" type="presOf" srcId="{7133ECF5-4190-4604-AA2F-03C9A0A9210F}" destId="{61C9CE85-1F48-46EE-9A66-5D45AD3143ED}" srcOrd="1" destOrd="0" presId="urn:microsoft.com/office/officeart/2005/8/layout/vProcess5"/>
    <dgm:cxn modelId="{2F7C8EFF-DCBB-4257-B88F-483F5884D235}" srcId="{CD7942A0-B7D2-4B14-8FEA-55FC702F5BE7}" destId="{C340B885-C329-43BA-9153-793E9A0B71FA}" srcOrd="2" destOrd="0" parTransId="{D9F63B2D-AA2C-410A-8115-9C6AB041AEF2}" sibTransId="{E5291E15-F062-4E62-B5CC-A24179F34B62}"/>
    <dgm:cxn modelId="{2506E686-738C-4D51-84F3-41806BEC8EC9}" type="presParOf" srcId="{628A3EF4-7293-4D39-AADA-AC9F70725AB3}" destId="{9A790BFC-D7DC-46CF-8849-E5A3AFEFF901}" srcOrd="0" destOrd="0" presId="urn:microsoft.com/office/officeart/2005/8/layout/vProcess5"/>
    <dgm:cxn modelId="{FDAFDEDF-4A8C-4776-9810-AA4094EA1406}" type="presParOf" srcId="{628A3EF4-7293-4D39-AADA-AC9F70725AB3}" destId="{B1EED8CF-4147-4C10-9DEE-A17F68215313}" srcOrd="1" destOrd="0" presId="urn:microsoft.com/office/officeart/2005/8/layout/vProcess5"/>
    <dgm:cxn modelId="{43E8E380-231E-46FE-84AE-20D21CF4EBB7}" type="presParOf" srcId="{628A3EF4-7293-4D39-AADA-AC9F70725AB3}" destId="{DB5BB8FD-E4CD-404D-8515-732FA616F84E}" srcOrd="2" destOrd="0" presId="urn:microsoft.com/office/officeart/2005/8/layout/vProcess5"/>
    <dgm:cxn modelId="{C248838E-6A4D-4DEE-B1CD-21103897B771}" type="presParOf" srcId="{628A3EF4-7293-4D39-AADA-AC9F70725AB3}" destId="{46C25FCC-B771-4FBB-BF4E-C9EF2864E765}" srcOrd="3" destOrd="0" presId="urn:microsoft.com/office/officeart/2005/8/layout/vProcess5"/>
    <dgm:cxn modelId="{843F40AB-B6EB-4AD5-95C9-1670A9547E74}" type="presParOf" srcId="{628A3EF4-7293-4D39-AADA-AC9F70725AB3}" destId="{95279A0D-64E3-43ED-9B18-0FE6F93913C6}" srcOrd="4" destOrd="0" presId="urn:microsoft.com/office/officeart/2005/8/layout/vProcess5"/>
    <dgm:cxn modelId="{27D58709-9471-49B7-9C6D-FA04C0C14B50}" type="presParOf" srcId="{628A3EF4-7293-4D39-AADA-AC9F70725AB3}" destId="{7237678C-338A-4F3E-8479-8AF3EC00203C}" srcOrd="5" destOrd="0" presId="urn:microsoft.com/office/officeart/2005/8/layout/vProcess5"/>
    <dgm:cxn modelId="{24303E41-828E-4AEB-B9FB-E7DDBC76F837}" type="presParOf" srcId="{628A3EF4-7293-4D39-AADA-AC9F70725AB3}" destId="{6456F5B2-8F77-4B63-8C6D-761E89D866A5}" srcOrd="6" destOrd="0" presId="urn:microsoft.com/office/officeart/2005/8/layout/vProcess5"/>
    <dgm:cxn modelId="{C185E141-75BC-4299-B307-00BFFB8AF30A}" type="presParOf" srcId="{628A3EF4-7293-4D39-AADA-AC9F70725AB3}" destId="{37BACCD9-4FB2-470A-9EEE-642F1902BD5E}" srcOrd="7" destOrd="0" presId="urn:microsoft.com/office/officeart/2005/8/layout/vProcess5"/>
    <dgm:cxn modelId="{B5F313DA-788E-40B8-82A8-DC2D547A64B3}" type="presParOf" srcId="{628A3EF4-7293-4D39-AADA-AC9F70725AB3}" destId="{922E3BC2-7A71-4DC3-B332-9746FCA19D82}" srcOrd="8" destOrd="0" presId="urn:microsoft.com/office/officeart/2005/8/layout/vProcess5"/>
    <dgm:cxn modelId="{961F44ED-2FE9-4F2A-9A80-C1175EFF5FC5}" type="presParOf" srcId="{628A3EF4-7293-4D39-AADA-AC9F70725AB3}" destId="{61C9CE85-1F48-46EE-9A66-5D45AD3143ED}" srcOrd="9" destOrd="0" presId="urn:microsoft.com/office/officeart/2005/8/layout/vProcess5"/>
    <dgm:cxn modelId="{123584D6-1C4D-4F21-A030-B9ADE0CE80D4}" type="presParOf" srcId="{628A3EF4-7293-4D39-AADA-AC9F70725AB3}" destId="{B9BEE13D-6BA2-4BE8-BAAB-1BA7C491F068}" srcOrd="10" destOrd="0" presId="urn:microsoft.com/office/officeart/2005/8/layout/vProcess5"/>
    <dgm:cxn modelId="{4E159348-BC8F-4C60-890A-8D57BBD24DAF}" type="presParOf" srcId="{628A3EF4-7293-4D39-AADA-AC9F70725AB3}" destId="{B74B7610-3603-4B6A-AD9B-1302B0A90E2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ED8CF-4147-4C10-9DEE-A17F68215313}">
      <dsp:nvSpPr>
        <dsp:cNvPr id="0" name=""/>
        <dsp:cNvSpPr/>
      </dsp:nvSpPr>
      <dsp:spPr>
        <a:xfrm>
          <a:off x="0" y="0"/>
          <a:ext cx="5703033" cy="13465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500" kern="1200" dirty="0"/>
            <a:t>笔试（</a:t>
          </a:r>
          <a:r>
            <a:rPr lang="en-US" altLang="zh-CN" sz="4500" kern="1200" dirty="0"/>
            <a:t>9.3</a:t>
          </a:r>
          <a:r>
            <a:rPr lang="zh-CN" altLang="en-US" sz="4500" kern="1200" dirty="0"/>
            <a:t>）</a:t>
          </a:r>
          <a:endParaRPr lang="en-US" sz="4500" kern="1200" dirty="0"/>
        </a:p>
      </dsp:txBody>
      <dsp:txXfrm>
        <a:off x="39439" y="39439"/>
        <a:ext cx="4136218" cy="1267671"/>
      </dsp:txXfrm>
    </dsp:sp>
    <dsp:sp modelId="{DB5BB8FD-E4CD-404D-8515-732FA616F84E}">
      <dsp:nvSpPr>
        <dsp:cNvPr id="0" name=""/>
        <dsp:cNvSpPr/>
      </dsp:nvSpPr>
      <dsp:spPr>
        <a:xfrm>
          <a:off x="477629" y="1591376"/>
          <a:ext cx="5703033" cy="134654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500" kern="1200" dirty="0"/>
            <a:t>口试（</a:t>
          </a:r>
          <a:r>
            <a:rPr lang="en-US" altLang="zh-CN" sz="4500" kern="1200" dirty="0"/>
            <a:t>9.4</a:t>
          </a:r>
          <a:r>
            <a:rPr lang="zh-CN" altLang="en-US" sz="4500" kern="1200" dirty="0"/>
            <a:t>）</a:t>
          </a:r>
          <a:endParaRPr lang="en-US" sz="4500" kern="1200" dirty="0"/>
        </a:p>
      </dsp:txBody>
      <dsp:txXfrm>
        <a:off x="517068" y="1630815"/>
        <a:ext cx="4271269" cy="1267671"/>
      </dsp:txXfrm>
    </dsp:sp>
    <dsp:sp modelId="{46C25FCC-B771-4FBB-BF4E-C9EF2864E765}">
      <dsp:nvSpPr>
        <dsp:cNvPr id="0" name=""/>
        <dsp:cNvSpPr/>
      </dsp:nvSpPr>
      <dsp:spPr>
        <a:xfrm>
          <a:off x="948129" y="3182753"/>
          <a:ext cx="5703033" cy="13465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/>
        </a:p>
      </dsp:txBody>
      <dsp:txXfrm>
        <a:off x="987568" y="3222192"/>
        <a:ext cx="4278398" cy="1267671"/>
      </dsp:txXfrm>
    </dsp:sp>
    <dsp:sp modelId="{95279A0D-64E3-43ED-9B18-0FE6F93913C6}">
      <dsp:nvSpPr>
        <dsp:cNvPr id="0" name=""/>
        <dsp:cNvSpPr/>
      </dsp:nvSpPr>
      <dsp:spPr>
        <a:xfrm>
          <a:off x="1425758" y="4774130"/>
          <a:ext cx="5703033" cy="13465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/>
        </a:p>
      </dsp:txBody>
      <dsp:txXfrm>
        <a:off x="1465197" y="4813569"/>
        <a:ext cx="4271269" cy="1267671"/>
      </dsp:txXfrm>
    </dsp:sp>
    <dsp:sp modelId="{7237678C-338A-4F3E-8479-8AF3EC00203C}">
      <dsp:nvSpPr>
        <dsp:cNvPr id="0" name=""/>
        <dsp:cNvSpPr/>
      </dsp:nvSpPr>
      <dsp:spPr>
        <a:xfrm>
          <a:off x="4827776" y="1031334"/>
          <a:ext cx="875257" cy="87525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024709" y="1031334"/>
        <a:ext cx="481391" cy="658631"/>
      </dsp:txXfrm>
    </dsp:sp>
    <dsp:sp modelId="{6456F5B2-8F77-4B63-8C6D-761E89D866A5}">
      <dsp:nvSpPr>
        <dsp:cNvPr id="0" name=""/>
        <dsp:cNvSpPr/>
      </dsp:nvSpPr>
      <dsp:spPr>
        <a:xfrm>
          <a:off x="5305405" y="2622711"/>
          <a:ext cx="875257" cy="87525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502338" y="2622711"/>
        <a:ext cx="481391" cy="658631"/>
      </dsp:txXfrm>
    </dsp:sp>
    <dsp:sp modelId="{37BACCD9-4FB2-470A-9EEE-642F1902BD5E}">
      <dsp:nvSpPr>
        <dsp:cNvPr id="0" name=""/>
        <dsp:cNvSpPr/>
      </dsp:nvSpPr>
      <dsp:spPr>
        <a:xfrm>
          <a:off x="5775905" y="4214088"/>
          <a:ext cx="875257" cy="875257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972838" y="4214088"/>
        <a:ext cx="481391" cy="6586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9/2/2020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9/2/2020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9" Type="http://schemas.openxmlformats.org/officeDocument/2006/relationships/image" Target="file:///C:\Users\1V994W2\PycharmProjects\PPT_Background_Generation/pic_temp/pic_sup.png" TargetMode="Externa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4.png"/><Relationship Id="rId5" Type="http://schemas.openxmlformats.org/officeDocument/2006/relationships/tags" Target="../tags/tag17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16.xml"/><Relationship Id="rId9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9" Type="http://schemas.openxmlformats.org/officeDocument/2006/relationships/image" Target="file:///C:\Users\1V994W2\PycharmProjects\PPT_Background_Generation/pic_temp/pic_half_down.png" TargetMode="Externa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4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30.xml"/><Relationship Id="rId10" Type="http://schemas.openxmlformats.org/officeDocument/2006/relationships/image" Target="../media/image3.png"/><Relationship Id="rId4" Type="http://schemas.openxmlformats.org/officeDocument/2006/relationships/tags" Target="../tags/tag29.xml"/><Relationship Id="rId9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3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8.xml"/><Relationship Id="rId15" Type="http://schemas.openxmlformats.org/officeDocument/2006/relationships/image" Target="file:///C:\Users\1V994W2\PycharmProjects\PPT_Background_Generation/pic_temp/1_pic_quater_right_up.png" TargetMode="External"/><Relationship Id="rId10" Type="http://schemas.openxmlformats.org/officeDocument/2006/relationships/tags" Target="../tags/tag43.xml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tags" Target="../tags/tag46.xml"/><Relationship Id="rId7" Type="http://schemas.openxmlformats.org/officeDocument/2006/relationships/image" Target="../media/image6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image" Target="../media/image4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56.xml"/><Relationship Id="rId10" Type="http://schemas.openxmlformats.org/officeDocument/2006/relationships/image" Target="../media/image3.png"/><Relationship Id="rId4" Type="http://schemas.openxmlformats.org/officeDocument/2006/relationships/tags" Target="../tags/tag55.xml"/><Relationship Id="rId9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image" Target="../media/image4.png"/><Relationship Id="rId5" Type="http://schemas.openxmlformats.org/officeDocument/2006/relationships/tags" Target="../tags/tag64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63.xml"/><Relationship Id="rId9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71.xml"/><Relationship Id="rId10" Type="http://schemas.openxmlformats.org/officeDocument/2006/relationships/image" Target="../media/image4.png"/><Relationship Id="rId4" Type="http://schemas.openxmlformats.org/officeDocument/2006/relationships/tags" Target="../tags/tag70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10" Type="http://schemas.openxmlformats.org/officeDocument/2006/relationships/image" Target="file:///C:\Users\1V994W2\PycharmProjects\PPT_Background_Generation/pic_temp/pic_sup.png" TargetMode="External"/><Relationship Id="rId4" Type="http://schemas.openxmlformats.org/officeDocument/2006/relationships/tags" Target="../tags/tag76.xml"/><Relationship Id="rId9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84.xml"/><Relationship Id="rId10" Type="http://schemas.openxmlformats.org/officeDocument/2006/relationships/image" Target="../media/image4.png"/><Relationship Id="rId4" Type="http://schemas.openxmlformats.org/officeDocument/2006/relationships/tags" Target="../tags/tag83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4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90.xml"/><Relationship Id="rId10" Type="http://schemas.openxmlformats.org/officeDocument/2006/relationships/image" Target="../media/image3.png"/><Relationship Id="rId4" Type="http://schemas.openxmlformats.org/officeDocument/2006/relationships/tags" Target="../tags/tag89.xml"/><Relationship Id="rId9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98.xml"/><Relationship Id="rId10" Type="http://schemas.openxmlformats.org/officeDocument/2006/relationships/image" Target="../media/image3.png"/><Relationship Id="rId4" Type="http://schemas.openxmlformats.org/officeDocument/2006/relationships/tags" Target="../tags/tag97.xml"/><Relationship Id="rId9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13" Type="http://schemas.openxmlformats.org/officeDocument/2006/relationships/image" Target="../media/image4.png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image" Target="../media/image3.png"/><Relationship Id="rId5" Type="http://schemas.openxmlformats.org/officeDocument/2006/relationships/tags" Target="../tags/tag106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13" Type="http://schemas.openxmlformats.org/officeDocument/2006/relationships/image" Target="../media/image4.png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image" Target="../media/image3.png"/><Relationship Id="rId5" Type="http://schemas.openxmlformats.org/officeDocument/2006/relationships/tags" Target="../tags/tag115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13" Type="http://schemas.openxmlformats.org/officeDocument/2006/relationships/image" Target="../media/image3.png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21.xml"/><Relationship Id="rId16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tags" Target="../tags/tag130.xml"/><Relationship Id="rId5" Type="http://schemas.openxmlformats.org/officeDocument/2006/relationships/tags" Target="../tags/tag124.xml"/><Relationship Id="rId15" Type="http://schemas.openxmlformats.org/officeDocument/2006/relationships/image" Target="../media/image4.png"/><Relationship Id="rId10" Type="http://schemas.openxmlformats.org/officeDocument/2006/relationships/tags" Target="../tags/tag129.xml"/><Relationship Id="rId4" Type="http://schemas.openxmlformats.org/officeDocument/2006/relationships/tags" Target="../tags/tag123.xml"/><Relationship Id="rId9" Type="http://schemas.openxmlformats.org/officeDocument/2006/relationships/tags" Target="../tags/tag128.xml"/><Relationship Id="rId14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38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12" Type="http://schemas.openxmlformats.org/officeDocument/2006/relationships/image" Target="../media/image4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135.xml"/><Relationship Id="rId10" Type="http://schemas.openxmlformats.org/officeDocument/2006/relationships/image" Target="../media/image3.png"/><Relationship Id="rId4" Type="http://schemas.openxmlformats.org/officeDocument/2006/relationships/tags" Target="../tags/tag134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9/2/2020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5"/>
            </p:custDataLst>
          </p:nvPr>
        </p:nvSpPr>
        <p:spPr>
          <a:xfrm>
            <a:off x="1939806" y="3967164"/>
            <a:ext cx="7781523" cy="541973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399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063" indent="0" algn="ctr">
              <a:buNone/>
            </a:lvl2pPr>
            <a:lvl3pPr marL="914126" indent="0" algn="ctr">
              <a:buNone/>
            </a:lvl3pPr>
            <a:lvl4pPr marL="1371189" indent="0" algn="ctr">
              <a:buNone/>
            </a:lvl4pPr>
            <a:lvl5pPr marL="1828251" indent="0" algn="ctr">
              <a:buNone/>
            </a:lvl5pPr>
            <a:lvl6pPr marL="2285314" indent="0" algn="ctr">
              <a:buNone/>
            </a:lvl6pPr>
            <a:lvl7pPr marL="2742377" indent="0" algn="ctr">
              <a:buNone/>
            </a:lvl7pPr>
            <a:lvl8pPr marL="3199440" indent="0" algn="ctr">
              <a:buNone/>
            </a:lvl8pPr>
            <a:lvl9pPr marL="3656503" indent="0" algn="ctr">
              <a:buNone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6"/>
            </p:custDataLst>
          </p:nvPr>
        </p:nvSpPr>
        <p:spPr>
          <a:xfrm>
            <a:off x="1939805" y="2507617"/>
            <a:ext cx="7781524" cy="1398905"/>
          </a:xfrm>
        </p:spPr>
        <p:txBody>
          <a:bodyPr vert="horz" wrap="square" lIns="91440" tIns="45720" rIns="91440" bIns="45720" anchor="ctr" anchorCtr="0">
            <a:normAutofit/>
          </a:bodyPr>
          <a:lstStyle>
            <a:lvl1pPr marL="0" marR="0" indent="0" algn="dist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7200"/>
              <a:buNone/>
              <a:defRPr sz="7198" b="0" spc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  <p:extLst>
      <p:ext uri="{BB962C8B-B14F-4D97-AF65-F5344CB8AC3E}">
        <p14:creationId xmlns:p14="http://schemas.microsoft.com/office/powerpoint/2010/main" val="4198773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0" y="1"/>
            <a:ext cx="719902" cy="687359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11468923" y="0"/>
            <a:ext cx="719902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708" y="443234"/>
            <a:ext cx="10849411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126" rtl="0" eaLnBrk="1" fontAlgn="auto" latinLnBrk="0" hangingPunct="1">
              <a:lnSpc>
                <a:spcPct val="100000"/>
              </a:lnSpc>
              <a:buNone/>
              <a:defRPr kumimoji="0" lang="zh-CN" altLang="en-US" sz="2399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708" y="952509"/>
            <a:ext cx="10849411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531" marR="0" lvl="0" indent="-228531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594" marR="0" lvl="1" indent="-228531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242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2657" marR="0" lvl="2" indent="-228531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599720" marR="0" lvl="3" indent="-228531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6783" marR="0" lvl="4" indent="-228531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17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4062942" y="0"/>
            <a:ext cx="4062942" cy="114198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5"/>
            </p:custDataLst>
          </p:nvPr>
        </p:nvSpPr>
        <p:spPr>
          <a:xfrm>
            <a:off x="3211313" y="3410656"/>
            <a:ext cx="5766203" cy="985132"/>
          </a:xfrm>
        </p:spPr>
        <p:txBody>
          <a:bodyPr vert="horz" wrap="square" lIns="91440" tIns="45720" rIns="91440" bIns="45720" anchor="b" anchorCtr="0">
            <a:normAutofit/>
          </a:bodyPr>
          <a:lstStyle>
            <a:lvl1pPr marL="0" marR="0" indent="0" algn="ctr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800"/>
              <a:buFont typeface="Arial" panose="020B0604020202020204" pitchFamily="34" charset="0"/>
              <a:buNone/>
              <a:defRPr sz="4799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6"/>
            </p:custDataLst>
          </p:nvPr>
        </p:nvSpPr>
        <p:spPr>
          <a:xfrm>
            <a:off x="3211313" y="4449518"/>
            <a:ext cx="5766203" cy="575945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None/>
              <a:defRPr sz="1799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063" indent="0" algn="ctr">
              <a:buNone/>
            </a:lvl2pPr>
            <a:lvl3pPr marL="914126" indent="0" algn="ctr">
              <a:buNone/>
            </a:lvl3pPr>
            <a:lvl4pPr marL="1371189" indent="0" algn="ctr">
              <a:buNone/>
            </a:lvl4pPr>
            <a:lvl5pPr marL="1828251" indent="0" algn="ctr">
              <a:buNone/>
            </a:lvl5pPr>
            <a:lvl6pPr marL="2285314" indent="0" algn="ctr">
              <a:buNone/>
            </a:lvl6pPr>
            <a:lvl7pPr marL="2742377" indent="0" algn="ctr">
              <a:buNone/>
            </a:lvl7pPr>
            <a:lvl8pPr marL="3199440" indent="0" algn="ctr">
              <a:buNone/>
            </a:lvl8pPr>
            <a:lvl9pPr marL="3656503" indent="0" algn="ctr">
              <a:buNone/>
            </a:lvl9pPr>
          </a:lstStyle>
          <a:p>
            <a:r>
              <a:rPr lang="zh-CN" altLang="en-US" dirty="0"/>
              <a:t>单击此处编辑副标题</a:t>
            </a:r>
          </a:p>
        </p:txBody>
      </p:sp>
    </p:spTree>
    <p:extLst>
      <p:ext uri="{BB962C8B-B14F-4D97-AF65-F5344CB8AC3E}">
        <p14:creationId xmlns:p14="http://schemas.microsoft.com/office/powerpoint/2010/main" val="12000865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1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0" y="1"/>
            <a:ext cx="719902" cy="687359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68923" y="0"/>
            <a:ext cx="719902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708" y="443234"/>
            <a:ext cx="10849411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126" rtl="0" eaLnBrk="1" fontAlgn="auto" latinLnBrk="0" hangingPunct="1">
              <a:lnSpc>
                <a:spcPct val="100000"/>
              </a:lnSpc>
              <a:buNone/>
              <a:defRPr kumimoji="0" lang="zh-CN" altLang="en-US" sz="2399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756" y="952509"/>
            <a:ext cx="5281866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531" marR="0" lvl="0" indent="-228531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594" marR="0" lvl="1" indent="-228531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242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2657" marR="0" lvl="2" indent="-228531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599720" marR="0" lvl="3" indent="-228531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6783" marR="0" lvl="4" indent="-228531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7252" y="952509"/>
            <a:ext cx="5281866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2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>
            <p:custDataLst>
              <p:tags r:id="rId1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0" y="1"/>
            <a:ext cx="719902" cy="687359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14" r:link="rId15" cstate="email"/>
          <a:stretch>
            <a:fillRect/>
          </a:stretch>
        </p:blipFill>
        <p:spPr>
          <a:xfrm>
            <a:off x="11468923" y="0"/>
            <a:ext cx="719902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708" y="443234"/>
            <a:ext cx="10849411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126" rtl="0" eaLnBrk="1" fontAlgn="auto" latinLnBrk="0" hangingPunct="1">
              <a:lnSpc>
                <a:spcPct val="100000"/>
              </a:lnSpc>
              <a:buNone/>
              <a:defRPr kumimoji="0" lang="zh-CN" altLang="en-US" sz="2399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756" y="952509"/>
            <a:ext cx="5281866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999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751" y="1406525"/>
            <a:ext cx="5281824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531" marR="0" lvl="0" indent="-228531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594" marR="0" lvl="1" indent="-228531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242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2657" marR="0" lvl="2" indent="-228531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599720" marR="0" lvl="3" indent="-228531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6783" marR="0" lvl="4" indent="-228531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4126" y="952509"/>
            <a:ext cx="5281866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999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4126" y="1406525"/>
            <a:ext cx="5281866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531" marR="0" lvl="0" indent="-228531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594" marR="0" lvl="1" indent="-228531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242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2657" marR="0" lvl="2" indent="-228531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599720" marR="0" lvl="3" indent="-228531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6783" marR="0" lvl="4" indent="-228531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409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>
            <p:custDataLst>
              <p:tags r:id="rId1"/>
            </p:custDataLst>
          </p:nvPr>
        </p:nvPicPr>
        <p:blipFill>
          <a:blip r:embed="rId7" r:link="rId8" cstate="email"/>
          <a:stretch>
            <a:fillRect/>
          </a:stretch>
        </p:blipFill>
        <p:spPr>
          <a:xfrm>
            <a:off x="1" y="1397000"/>
            <a:ext cx="3611504" cy="4064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126" rtl="0" eaLnBrk="1" fontAlgn="auto" latinLnBrk="0" hangingPunct="1">
              <a:lnSpc>
                <a:spcPct val="100000"/>
              </a:lnSpc>
              <a:buNone/>
              <a:defRPr kumimoji="0" lang="zh-CN" altLang="en-US" sz="2399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5223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3614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1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0" y="1"/>
            <a:ext cx="719902" cy="687359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68923" y="0"/>
            <a:ext cx="719902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756" y="443234"/>
            <a:ext cx="10849411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126" rtl="0" eaLnBrk="1" fontAlgn="auto" latinLnBrk="0" hangingPunct="1">
              <a:lnSpc>
                <a:spcPct val="100000"/>
              </a:lnSpc>
              <a:buNone/>
              <a:defRPr kumimoji="0" lang="zh-CN" altLang="en-US" sz="2399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756" y="952509"/>
            <a:ext cx="5281866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594" marR="0" lvl="1" indent="-228531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242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2657" marR="0" lvl="2" indent="-228531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99720" marR="0" lvl="3" indent="-228531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6783" marR="0" lvl="4" indent="-228531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7300" y="952509"/>
            <a:ext cx="5281866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531" marR="0" lvl="0" indent="-228531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2020/9/2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361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0" y="1"/>
            <a:ext cx="719902" cy="687359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11468923" y="0"/>
            <a:ext cx="719902" cy="682332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68382" y="952509"/>
            <a:ext cx="950736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126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399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751" y="952501"/>
            <a:ext cx="9825542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1595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0" y="1"/>
            <a:ext cx="719902" cy="687359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1468923" y="0"/>
            <a:ext cx="719902" cy="682332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756" y="952509"/>
            <a:ext cx="10849411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830130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>
            <p:custDataLst>
              <p:tags r:id="rId5"/>
            </p:custDataLst>
          </p:nvPr>
        </p:nvCxnSpPr>
        <p:spPr>
          <a:xfrm>
            <a:off x="3355101" y="3596322"/>
            <a:ext cx="547862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6"/>
            </p:custDataLst>
          </p:nvPr>
        </p:nvSpPr>
        <p:spPr>
          <a:xfrm>
            <a:off x="3412871" y="3638558"/>
            <a:ext cx="5363718" cy="522280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ctr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1999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228531" lvl="0" indent="-228531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 dirty="0"/>
              <a:t>单击此处编辑文本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7"/>
            </p:custDataLst>
          </p:nvPr>
        </p:nvSpPr>
        <p:spPr>
          <a:xfrm>
            <a:off x="3412236" y="2062164"/>
            <a:ext cx="5364353" cy="1438269"/>
          </a:xfrm>
        </p:spPr>
        <p:txBody>
          <a:bodyPr vert="horz" wrap="square" lIns="91440" tIns="45720" rIns="91440" bIns="45720" anchor="b" anchorCtr="0">
            <a:normAutofit/>
          </a:bodyPr>
          <a:lstStyle>
            <a:lvl1pPr marL="0" marR="0" indent="0" algn="dist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7998" b="0" spc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  <p:extLst>
      <p:ext uri="{BB962C8B-B14F-4D97-AF65-F5344CB8AC3E}">
        <p14:creationId xmlns:p14="http://schemas.microsoft.com/office/powerpoint/2010/main" val="35777931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0" y="1"/>
            <a:ext cx="719902" cy="687359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1468923" y="0"/>
            <a:ext cx="719902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973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291999" y="303809"/>
            <a:ext cx="11604828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2399"/>
          </a:p>
        </p:txBody>
      </p:sp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0" y="1"/>
            <a:ext cx="719902" cy="687359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68923" y="0"/>
            <a:ext cx="719902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266" y="1249200"/>
            <a:ext cx="9623893" cy="723600"/>
          </a:xfrm>
        </p:spPr>
        <p:txBody>
          <a:bodyPr wrap="square" anchor="ctr">
            <a:normAutofit/>
          </a:bodyPr>
          <a:lstStyle>
            <a:lvl1pPr>
              <a:defRPr sz="3199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0779" y="2163600"/>
            <a:ext cx="9624093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9073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4823347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2399"/>
          </a:p>
        </p:txBody>
      </p:sp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1468923" y="1"/>
            <a:ext cx="719902" cy="6873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048" y="770400"/>
            <a:ext cx="3958969" cy="882000"/>
          </a:xfrm>
        </p:spPr>
        <p:txBody>
          <a:bodyPr wrap="square" anchor="ctr" anchorCtr="0">
            <a:normAutofit/>
          </a:bodyPr>
          <a:lstStyle>
            <a:lvl1pPr>
              <a:defRPr sz="3599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647" y="1764000"/>
            <a:ext cx="395537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099871" y="769939"/>
            <a:ext cx="6478313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794969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0" y="1"/>
            <a:ext cx="12188825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2399"/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0" y="1"/>
            <a:ext cx="719902" cy="687359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13" r:link="rId14" cstate="email"/>
          <a:stretch>
            <a:fillRect/>
          </a:stretch>
        </p:blipFill>
        <p:spPr>
          <a:xfrm>
            <a:off x="11468923" y="0"/>
            <a:ext cx="719902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1840" y="781200"/>
            <a:ext cx="10973542" cy="626400"/>
          </a:xfrm>
        </p:spPr>
        <p:txBody>
          <a:bodyPr wrap="square" anchor="ctr">
            <a:normAutofit/>
          </a:bodyPr>
          <a:lstStyle>
            <a:lvl1pPr algn="ctr">
              <a:defRPr sz="3599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1841" y="1659600"/>
            <a:ext cx="10973117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616" y="2808000"/>
            <a:ext cx="10962744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096105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0" y="5028972"/>
            <a:ext cx="12188825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2399"/>
          </a:p>
        </p:txBody>
      </p:sp>
      <p:pic>
        <p:nvPicPr>
          <p:cNvPr id="10" name="图片 9"/>
          <p:cNvPicPr/>
          <p:nvPr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0" y="1"/>
            <a:ext cx="719902" cy="687359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13" r:link="rId14" cstate="email"/>
          <a:stretch>
            <a:fillRect/>
          </a:stretch>
        </p:blipFill>
        <p:spPr>
          <a:xfrm>
            <a:off x="11468923" y="0"/>
            <a:ext cx="719902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642" y="669600"/>
            <a:ext cx="10973542" cy="565200"/>
          </a:xfrm>
        </p:spPr>
        <p:txBody>
          <a:bodyPr wrap="square" anchor="ctr" anchorCtr="0">
            <a:normAutofit/>
          </a:bodyPr>
          <a:lstStyle>
            <a:lvl1pPr algn="ctr">
              <a:defRPr sz="3199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679" y="1681200"/>
            <a:ext cx="10987938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3845" y="5180400"/>
            <a:ext cx="10998735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07772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0" y="0"/>
            <a:ext cx="12188825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2399"/>
          </a:p>
        </p:txBody>
      </p:sp>
      <p:pic>
        <p:nvPicPr>
          <p:cNvPr id="12" name="图片 11"/>
          <p:cNvPicPr/>
          <p:nvPr>
            <p:custDataLst>
              <p:tags r:id="rId2"/>
            </p:custDataLst>
          </p:nvPr>
        </p:nvPicPr>
        <p:blipFill>
          <a:blip r:embed="rId13" r:link="rId14" cstate="email"/>
          <a:stretch>
            <a:fillRect/>
          </a:stretch>
        </p:blipFill>
        <p:spPr>
          <a:xfrm>
            <a:off x="11468923" y="6170642"/>
            <a:ext cx="719902" cy="687359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3"/>
            </p:custDataLst>
          </p:nvPr>
        </p:nvPicPr>
        <p:blipFill>
          <a:blip r:embed="rId15" r:link="rId16" cstate="email"/>
          <a:stretch>
            <a:fillRect/>
          </a:stretch>
        </p:blipFill>
        <p:spPr>
          <a:xfrm>
            <a:off x="0" y="6175668"/>
            <a:ext cx="719902" cy="6823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449" y="237600"/>
            <a:ext cx="11034726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449" y="1663200"/>
            <a:ext cx="5341009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0774" y="1663200"/>
            <a:ext cx="5366202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251" y="4816800"/>
            <a:ext cx="5341009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1572" y="4813200"/>
            <a:ext cx="5366202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673209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953691"/>
            <a:ext cx="12188825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2399"/>
          </a:p>
        </p:txBody>
      </p:sp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0569044" y="5311444"/>
            <a:ext cx="1619780" cy="1546557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0" y="5322752"/>
            <a:ext cx="1619780" cy="15352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403" y="1339200"/>
            <a:ext cx="9141619" cy="2386800"/>
          </a:xfrm>
        </p:spPr>
        <p:txBody>
          <a:bodyPr wrap="square" anchor="b">
            <a:normAutofit/>
          </a:bodyPr>
          <a:lstStyle>
            <a:lvl1pPr algn="ctr">
              <a:defRPr sz="5998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016" y="3862800"/>
            <a:ext cx="9141619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67054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9/2/2020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rgbClr val="5D91E5"/>
          </a:fgClr>
          <a:bgClr>
            <a:srgbClr val="5D91E5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9/2/2020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708" y="443230"/>
            <a:ext cx="10849411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708" y="961398"/>
            <a:ext cx="10849411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513" y="6349833"/>
            <a:ext cx="2699297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4928" y="6349833"/>
            <a:ext cx="3958969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08358" y="6349833"/>
            <a:ext cx="2699297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6"/>
          <a:srcRect l="26669"/>
          <a:stretch>
            <a:fillRect/>
          </a:stretch>
        </p:blipFill>
        <p:spPr>
          <a:xfrm>
            <a:off x="669751" y="715645"/>
            <a:ext cx="3481433" cy="706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26"/>
          <a:srcRect r="73171"/>
          <a:stretch>
            <a:fillRect/>
          </a:stretch>
        </p:blipFill>
        <p:spPr>
          <a:xfrm>
            <a:off x="356142" y="1"/>
            <a:ext cx="1592165" cy="96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5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txStyles>
    <p:titleStyle>
      <a:lvl1pPr algn="l" defTabSz="914126" rtl="0" eaLnBrk="1" fontAlgn="auto" latinLnBrk="0" hangingPunct="1">
        <a:lnSpc>
          <a:spcPct val="100000"/>
        </a:lnSpc>
        <a:spcBef>
          <a:spcPct val="0"/>
        </a:spcBef>
        <a:buNone/>
        <a:defRPr sz="2399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531" indent="-228531" algn="l" defTabSz="914126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594" indent="-228531" algn="l" defTabSz="914126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242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2657" indent="-228531" algn="l" defTabSz="914126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599720" indent="-228531" algn="l" defTabSz="914126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6783" indent="-228531" algn="l" defTabSz="914126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hyperlink" Target="mailto:gsh@h3zmun.club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tags" Target="../tags/tag151.xml"/><Relationship Id="rId18" Type="http://schemas.openxmlformats.org/officeDocument/2006/relationships/image" Target="../media/image13.png"/><Relationship Id="rId26" Type="http://schemas.openxmlformats.org/officeDocument/2006/relationships/image" Target="../media/image21.png"/><Relationship Id="rId3" Type="http://schemas.openxmlformats.org/officeDocument/2006/relationships/tags" Target="../tags/tag141.xml"/><Relationship Id="rId21" Type="http://schemas.openxmlformats.org/officeDocument/2006/relationships/image" Target="../media/image16.png"/><Relationship Id="rId7" Type="http://schemas.openxmlformats.org/officeDocument/2006/relationships/tags" Target="../tags/tag145.xml"/><Relationship Id="rId12" Type="http://schemas.openxmlformats.org/officeDocument/2006/relationships/tags" Target="../tags/tag150.xml"/><Relationship Id="rId17" Type="http://schemas.openxmlformats.org/officeDocument/2006/relationships/image" Target="../media/image12.png"/><Relationship Id="rId25" Type="http://schemas.openxmlformats.org/officeDocument/2006/relationships/image" Target="../media/image20.png"/><Relationship Id="rId2" Type="http://schemas.openxmlformats.org/officeDocument/2006/relationships/tags" Target="../tags/tag140.xml"/><Relationship Id="rId16" Type="http://schemas.openxmlformats.org/officeDocument/2006/relationships/notesSlide" Target="../notesSlides/notesSlide1.xml"/><Relationship Id="rId20" Type="http://schemas.openxmlformats.org/officeDocument/2006/relationships/image" Target="../media/image15.png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tags" Target="../tags/tag149.xml"/><Relationship Id="rId24" Type="http://schemas.openxmlformats.org/officeDocument/2006/relationships/image" Target="../media/image19.png"/><Relationship Id="rId5" Type="http://schemas.openxmlformats.org/officeDocument/2006/relationships/tags" Target="../tags/tag143.xml"/><Relationship Id="rId15" Type="http://schemas.openxmlformats.org/officeDocument/2006/relationships/slideLayout" Target="../slideLayouts/slideLayout18.xml"/><Relationship Id="rId23" Type="http://schemas.openxmlformats.org/officeDocument/2006/relationships/image" Target="../media/image18.png"/><Relationship Id="rId10" Type="http://schemas.openxmlformats.org/officeDocument/2006/relationships/tags" Target="../tags/tag148.xml"/><Relationship Id="rId19" Type="http://schemas.openxmlformats.org/officeDocument/2006/relationships/image" Target="../media/image14.png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4" Type="http://schemas.openxmlformats.org/officeDocument/2006/relationships/tags" Target="../tags/tag152.xml"/><Relationship Id="rId2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1804" y="1323982"/>
            <a:ext cx="10801200" cy="1928243"/>
          </a:xfrm>
        </p:spPr>
        <p:txBody>
          <a:bodyPr/>
          <a:lstStyle/>
          <a:p>
            <a:r>
              <a:rPr lang="zh-CN" altLang="en-US" dirty="0"/>
              <a:t>哈三中模拟联合国英文委招新宣讲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21804" y="4177852"/>
            <a:ext cx="8735325" cy="1752600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2020.9.2</a:t>
            </a:r>
            <a:r>
              <a:rPr lang="zh-CN" altLang="en-US" dirty="0">
                <a:solidFill>
                  <a:schemeClr val="tx1"/>
                </a:solidFill>
              </a:rPr>
              <a:t>， 群力校区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07796-F482-4172-931C-124A1D0A8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161" y="2060848"/>
            <a:ext cx="10360501" cy="1223963"/>
          </a:xfrm>
        </p:spPr>
        <p:txBody>
          <a:bodyPr>
            <a:noAutofit/>
          </a:bodyPr>
          <a:lstStyle/>
          <a:p>
            <a:r>
              <a:rPr lang="zh-CN" altLang="en-US" sz="4800" dirty="0"/>
              <a:t>预计招新数量：</a:t>
            </a:r>
            <a:r>
              <a:rPr lang="en-US" altLang="zh-CN" sz="4800" dirty="0"/>
              <a:t>60</a:t>
            </a:r>
            <a:r>
              <a:rPr lang="zh-CN" altLang="en-US" sz="4800" dirty="0"/>
              <a:t>人（国际部待定），按照分数择优录取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4547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FB991-C3B6-4E9E-88EE-BE707F197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188" y="2205037"/>
            <a:ext cx="6840760" cy="1223963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招新流程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8110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 descr="Staggered process showing 3 tasks arranged one below the other and two downward pointing arrows are used to indicate progression from first task to second task and second task to third task.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59600174"/>
              </p:ext>
            </p:extLst>
          </p:nvPr>
        </p:nvGraphicFramePr>
        <p:xfrm>
          <a:off x="1413892" y="329461"/>
          <a:ext cx="7128792" cy="612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B4C148C-F7E8-4249-9101-CC6962884DE2}"/>
              </a:ext>
            </a:extLst>
          </p:cNvPr>
          <p:cNvSpPr txBox="1"/>
          <p:nvPr/>
        </p:nvSpPr>
        <p:spPr>
          <a:xfrm>
            <a:off x="2782044" y="3753036"/>
            <a:ext cx="604867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100" dirty="0"/>
              <a:t>公布录取结果（</a:t>
            </a:r>
            <a:r>
              <a:rPr lang="en-US" altLang="zh-CN" sz="4100" dirty="0"/>
              <a:t>9.5</a:t>
            </a:r>
            <a:r>
              <a:rPr lang="zh-CN" altLang="en-US" sz="4100" dirty="0"/>
              <a:t>）</a:t>
            </a:r>
            <a:endParaRPr lang="en-US" sz="4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99548-7EA2-4EEF-A393-916EDCF1BCF4}"/>
              </a:ext>
            </a:extLst>
          </p:cNvPr>
          <p:cNvSpPr txBox="1"/>
          <p:nvPr/>
        </p:nvSpPr>
        <p:spPr>
          <a:xfrm>
            <a:off x="3430116" y="5445224"/>
            <a:ext cx="475252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100" dirty="0"/>
              <a:t>第一次培训（</a:t>
            </a:r>
            <a:r>
              <a:rPr lang="en-US" altLang="zh-CN" sz="4100" dirty="0"/>
              <a:t>9.6</a:t>
            </a:r>
            <a:r>
              <a:rPr lang="zh-CN" altLang="en-US" sz="4100" dirty="0"/>
              <a:t>）</a:t>
            </a:r>
            <a:endParaRPr lang="en-US" sz="4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5DFF20-65E2-4F5F-8754-766B83C59743}"/>
              </a:ext>
            </a:extLst>
          </p:cNvPr>
          <p:cNvSpPr txBox="1"/>
          <p:nvPr/>
        </p:nvSpPr>
        <p:spPr>
          <a:xfrm>
            <a:off x="8168832" y="260648"/>
            <a:ext cx="43662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注：不需要报名考试，笔试当天来考试就行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BCB91-FEB2-4F75-AA30-C7198033A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联系我们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0136E-240F-4283-97B2-F0D56592A655}"/>
              </a:ext>
            </a:extLst>
          </p:cNvPr>
          <p:cNvSpPr txBox="1"/>
          <p:nvPr/>
        </p:nvSpPr>
        <p:spPr>
          <a:xfrm>
            <a:off x="5638800" y="297397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234885-31BE-4415-9E0E-17872B0F8630}"/>
              </a:ext>
            </a:extLst>
          </p:cNvPr>
          <p:cNvSpPr txBox="1"/>
          <p:nvPr/>
        </p:nvSpPr>
        <p:spPr>
          <a:xfrm>
            <a:off x="1218883" y="1772815"/>
            <a:ext cx="1056416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QQ</a:t>
            </a:r>
            <a:r>
              <a:rPr lang="zh-CN" altLang="en-US" sz="2800" dirty="0">
                <a:latin typeface="Century Gothic" panose="020B0502020202020204" pitchFamily="34" charset="0"/>
              </a:rPr>
              <a:t>群：</a:t>
            </a:r>
            <a:r>
              <a:rPr lang="en-US" altLang="zh-CN" sz="2800" dirty="0">
                <a:latin typeface="Century Gothic" panose="020B0502020202020204" pitchFamily="34" charset="0"/>
              </a:rPr>
              <a:t>1140131458</a:t>
            </a:r>
          </a:p>
          <a:p>
            <a:r>
              <a:rPr lang="zh-CN" altLang="en-US" sz="2800" dirty="0">
                <a:latin typeface="Century Gothic" panose="020B0502020202020204" pitchFamily="34" charset="0"/>
              </a:rPr>
              <a:t>微信公众号：哈三中模联英文委</a:t>
            </a:r>
            <a:endParaRPr lang="en-US" altLang="zh-CN" sz="2800" dirty="0">
              <a:latin typeface="Century Gothic" panose="020B0502020202020204" pitchFamily="34" charset="0"/>
            </a:endParaRPr>
          </a:p>
          <a:p>
            <a:r>
              <a:rPr lang="en-US" altLang="zh-CN" sz="2800" dirty="0">
                <a:latin typeface="Century Gothic" panose="020B0502020202020204" pitchFamily="34" charset="0"/>
              </a:rPr>
              <a:t>B</a:t>
            </a:r>
            <a:r>
              <a:rPr lang="zh-CN" altLang="en-US" sz="2800" dirty="0">
                <a:latin typeface="Century Gothic" panose="020B0502020202020204" pitchFamily="34" charset="0"/>
              </a:rPr>
              <a:t>站官方账号：哈三中模联英文委</a:t>
            </a:r>
            <a:endParaRPr lang="en-US" altLang="zh-CN" sz="2800" dirty="0">
              <a:latin typeface="Century Gothic" panose="020B0502020202020204" pitchFamily="34" charset="0"/>
            </a:endParaRPr>
          </a:p>
          <a:p>
            <a:r>
              <a:rPr lang="en-US" altLang="zh-CN" sz="2800" dirty="0">
                <a:latin typeface="Century Gothic" panose="020B0502020202020204" pitchFamily="34" charset="0"/>
              </a:rPr>
              <a:t>Email</a:t>
            </a:r>
            <a:r>
              <a:rPr lang="zh-CN" altLang="en-US" sz="2800" dirty="0">
                <a:latin typeface="Century Gothic" panose="020B0502020202020204" pitchFamily="34" charset="0"/>
              </a:rPr>
              <a:t>：</a:t>
            </a:r>
            <a:r>
              <a:rPr lang="en-US" altLang="zh-CN" sz="2800" dirty="0">
                <a:latin typeface="Century Gothic" panose="020B0502020202020204" pitchFamily="34" charset="0"/>
              </a:rPr>
              <a:t>pr@h3zmun.club</a:t>
            </a:r>
          </a:p>
          <a:p>
            <a:endParaRPr lang="en-US" altLang="zh-CN" sz="2800" dirty="0">
              <a:latin typeface="Century Gothic" panose="020B0502020202020204" pitchFamily="34" charset="0"/>
            </a:endParaRPr>
          </a:p>
          <a:p>
            <a:r>
              <a:rPr lang="zh-CN" altLang="en-US" sz="2800" dirty="0">
                <a:latin typeface="Century Gothic" panose="020B0502020202020204" pitchFamily="34" charset="0"/>
              </a:rPr>
              <a:t>群力秘书长</a:t>
            </a:r>
            <a:r>
              <a:rPr lang="en-US" altLang="zh-CN" sz="2800" dirty="0">
                <a:latin typeface="Century Gothic" panose="020B0502020202020204" pitchFamily="34" charset="0"/>
              </a:rPr>
              <a:t>1916</a:t>
            </a:r>
            <a:r>
              <a:rPr lang="zh-CN" altLang="en-US" sz="2800" dirty="0">
                <a:latin typeface="Century Gothic" panose="020B0502020202020204" pitchFamily="34" charset="0"/>
              </a:rPr>
              <a:t>高书涵</a:t>
            </a:r>
            <a:endParaRPr lang="en-US" altLang="zh-CN" sz="2800" dirty="0">
              <a:latin typeface="Century Gothic" panose="020B0502020202020204" pitchFamily="34" charset="0"/>
            </a:endParaRPr>
          </a:p>
          <a:p>
            <a:r>
              <a:rPr lang="en-US" sz="2800" dirty="0">
                <a:latin typeface="Century Gothic" panose="020B0502020202020204" pitchFamily="34" charset="0"/>
              </a:rPr>
              <a:t>QQ:1203170452</a:t>
            </a:r>
          </a:p>
          <a:p>
            <a:r>
              <a:rPr lang="en-US" altLang="zh-CN" sz="2800" dirty="0">
                <a:latin typeface="Century Gothic" panose="020B0502020202020204" pitchFamily="34" charset="0"/>
              </a:rPr>
              <a:t>Email: </a:t>
            </a:r>
            <a:r>
              <a:rPr lang="en-US" altLang="zh-CN" sz="2800" dirty="0">
                <a:latin typeface="Century Gothic" panose="020B0502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gsh@h3zmun.club</a:t>
            </a:r>
            <a:endParaRPr lang="en-US" altLang="zh-CN" sz="2800" dirty="0">
              <a:latin typeface="Century Gothic" panose="020B0502020202020204" pitchFamily="34" charset="0"/>
            </a:endParaRPr>
          </a:p>
          <a:p>
            <a:endParaRPr lang="en-US" altLang="zh-CN" sz="2800" dirty="0"/>
          </a:p>
          <a:p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82B4C7-FED5-4EB1-82F9-95FC015CD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240" y="683980"/>
            <a:ext cx="3849669" cy="384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2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3C87339-899E-441F-BBA8-46230AD2B9DE}"/>
              </a:ext>
            </a:extLst>
          </p:cNvPr>
          <p:cNvSpPr txBox="1"/>
          <p:nvPr/>
        </p:nvSpPr>
        <p:spPr>
          <a:xfrm>
            <a:off x="2418389" y="3146837"/>
            <a:ext cx="735682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7200" b="1" dirty="0"/>
              <a:t>Model</a:t>
            </a:r>
          </a:p>
          <a:p>
            <a:pPr algn="ctr"/>
            <a:r>
              <a:rPr kumimoji="1" lang="en-GB" altLang="zh-CN" sz="7200" b="1" dirty="0"/>
              <a:t>United Nation</a:t>
            </a:r>
          </a:p>
          <a:p>
            <a:pPr algn="ctr"/>
            <a:r>
              <a:rPr kumimoji="1" lang="en-US" altLang="zh-CN" sz="7200" b="1" dirty="0"/>
              <a:t>English Committee</a:t>
            </a:r>
            <a:endParaRPr kumimoji="1" lang="zh-CN" altLang="en-US" sz="7200" b="1" dirty="0"/>
          </a:p>
        </p:txBody>
      </p:sp>
      <p:pic>
        <p:nvPicPr>
          <p:cNvPr id="3" name="图片 5" descr="图片包含 风扇&#10;&#10;描述已自动生成">
            <a:extLst>
              <a:ext uri="{FF2B5EF4-FFF2-40B4-BE49-F238E27FC236}">
                <a16:creationId xmlns:a16="http://schemas.microsoft.com/office/drawing/2014/main" id="{01BEFD48-8B8D-4E1C-B25D-DE8CEB941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165" y="294843"/>
            <a:ext cx="3195569" cy="319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E2C574F-BCDA-482C-A7AD-91193E8C3CA9}"/>
              </a:ext>
            </a:extLst>
          </p:cNvPr>
          <p:cNvSpPr txBox="1"/>
          <p:nvPr/>
        </p:nvSpPr>
        <p:spPr>
          <a:xfrm>
            <a:off x="3286100" y="2564904"/>
            <a:ext cx="73448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Century Gothic" panose="020B0502020202020204" pitchFamily="34" charset="0"/>
              </a:rPr>
              <a:t>Q&amp;A Session</a:t>
            </a:r>
          </a:p>
        </p:txBody>
      </p:sp>
    </p:spTree>
    <p:extLst>
      <p:ext uri="{BB962C8B-B14F-4D97-AF65-F5344CB8AC3E}">
        <p14:creationId xmlns:p14="http://schemas.microsoft.com/office/powerpoint/2010/main" val="189464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C1EB-EC03-4909-9B53-88C6B7A66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51B52A-633C-4A2F-8B7A-0B8BB359E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1" t="5325" r="20124" b="12137"/>
          <a:stretch/>
        </p:blipFill>
        <p:spPr>
          <a:xfrm>
            <a:off x="3509385" y="-213560"/>
            <a:ext cx="5170053" cy="728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2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90A62-F0A1-4264-A5B2-A4AF7E536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755A3F-0473-4233-A515-446AB4EA0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3434"/>
            <a:ext cx="12188825" cy="6834566"/>
          </a:xfrm>
        </p:spPr>
      </p:pic>
    </p:spTree>
    <p:extLst>
      <p:ext uri="{BB962C8B-B14F-4D97-AF65-F5344CB8AC3E}">
        <p14:creationId xmlns:p14="http://schemas.microsoft.com/office/powerpoint/2010/main" val="117815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8C655-2FA4-4AEC-BF9F-FA9E0E4B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BE913B-E6FC-41BB-B971-F490A0F2A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31"/>
            <a:ext cx="12188825" cy="6863031"/>
          </a:xfrm>
        </p:spPr>
      </p:pic>
    </p:spTree>
    <p:extLst>
      <p:ext uri="{BB962C8B-B14F-4D97-AF65-F5344CB8AC3E}">
        <p14:creationId xmlns:p14="http://schemas.microsoft.com/office/powerpoint/2010/main" val="94527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39518-AF0A-4275-8C1A-CD588CB5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E1B1C0-B4E2-49FE-84E4-FEDFAC0AB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0" y="442518"/>
            <a:ext cx="10661583" cy="59729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B32A0E-394C-46D9-85CE-1DAC5545E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156" y="764704"/>
            <a:ext cx="8820512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文本框 71"/>
          <p:cNvSpPr txBox="1"/>
          <p:nvPr>
            <p:custDataLst>
              <p:tags r:id="rId2"/>
            </p:custDataLst>
          </p:nvPr>
        </p:nvSpPr>
        <p:spPr>
          <a:xfrm>
            <a:off x="646261" y="1240725"/>
            <a:ext cx="11303866" cy="843060"/>
          </a:xfrm>
          <a:prstGeom prst="rect">
            <a:avLst/>
          </a:prstGeom>
          <a:noFill/>
        </p:spPr>
        <p:txBody>
          <a:bodyPr vert="horz" wrap="square" rtlCol="0" anchor="ctr" anchorCtr="0"/>
          <a:lstStyle/>
          <a:p>
            <a:pPr algn="ctr" defTabSz="914126"/>
            <a:r>
              <a:rPr lang="zh-CN" altLang="en-US" sz="2799" spc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anose="020B0503030403020204" charset="0"/>
                <a:ea typeface="微软雅黑" panose="020B0503020204020204" charset="-122"/>
                <a:cs typeface="Myriad Pro" panose="020B0503030403020204" charset="0"/>
              </a:rPr>
              <a:t>It has trained numerous MUNers, who are spoken highly of for their lofty aspirations and talents, holding firm to their dream as a MUNer, and striving for our future.</a:t>
            </a:r>
          </a:p>
          <a:p>
            <a:pPr algn="ctr" defTabSz="914126"/>
            <a:r>
              <a:rPr lang="zh-CN" altLang="en-US" sz="1999" spc="600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12700" dist="38100" dir="2700000" algn="tl" rotWithShape="0">
                    <a:srgbClr val="FFFFFF">
                      <a:lumMod val="50000"/>
                    </a:srgbClr>
                  </a:outerShdw>
                </a:effectLst>
                <a:latin typeface="Myriad Pro" panose="020B0503030403020204" charset="0"/>
                <a:ea typeface="微软雅黑" panose="020B0503020204020204" charset="-122"/>
                <a:cs typeface="Myriad Pro" panose="020B0503030403020204" charset="0"/>
              </a:rPr>
              <a:t>曾经的三中模联人，现在或许是哈佛人，是剑桥学霸，是芝加哥大学的学者，但毫无疑问的是，他们仍在世界各处为他们曾经兼济天下的理想不断拼搏，创造未来。</a:t>
            </a:r>
          </a:p>
        </p:txBody>
      </p:sp>
      <p:pic>
        <p:nvPicPr>
          <p:cNvPr id="56" name="PA-图片 2" descr="C:\Users\2GGTFQ2\Desktop\tuwen(1)\图片\34\scooter-01-1442.jpgscooter-01-14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/>
          <a:srcRect l="309" r="309"/>
          <a:stretch>
            <a:fillRect/>
          </a:stretch>
        </p:blipFill>
        <p:spPr>
          <a:xfrm>
            <a:off x="-3136083" y="3978132"/>
            <a:ext cx="2313396" cy="1679772"/>
          </a:xfrm>
          <a:prstGeom prst="rect">
            <a:avLst/>
          </a:prstGeom>
        </p:spPr>
      </p:pic>
      <p:pic>
        <p:nvPicPr>
          <p:cNvPr id="57" name="PA-图片 4" descr="C:\Users\2GGTFQ2\Desktop\tuwen(1)\图片\34\scooter-11-1442.jpgscooter-11-14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/>
          <a:srcRect t="5225" b="5225"/>
          <a:stretch>
            <a:fillRect/>
          </a:stretch>
        </p:blipFill>
        <p:spPr>
          <a:xfrm>
            <a:off x="-5667169" y="3978132"/>
            <a:ext cx="2574026" cy="1783885"/>
          </a:xfrm>
          <a:prstGeom prst="rect">
            <a:avLst/>
          </a:prstGeom>
        </p:spPr>
      </p:pic>
      <p:sp>
        <p:nvSpPr>
          <p:cNvPr id="58" name="任意多边形: 形状 6"/>
          <p:cNvSpPr/>
          <p:nvPr>
            <p:custDataLst>
              <p:tags r:id="rId5"/>
            </p:custDataLst>
          </p:nvPr>
        </p:nvSpPr>
        <p:spPr>
          <a:xfrm rot="5400000">
            <a:off x="6037482" y="3202397"/>
            <a:ext cx="293653" cy="381348"/>
          </a:xfrm>
          <a:custGeom>
            <a:avLst/>
            <a:gdLst/>
            <a:ahLst/>
            <a:cxnLst/>
            <a:rect l="0" t="0" r="0" b="0"/>
            <a:pathLst>
              <a:path w="9996139" h="12979042">
                <a:moveTo>
                  <a:pt x="9709758" y="5818291"/>
                </a:moveTo>
                <a:lnTo>
                  <a:pt x="9710070" y="5817979"/>
                </a:lnTo>
                <a:lnTo>
                  <a:pt x="1598039" y="255436"/>
                </a:lnTo>
                <a:lnTo>
                  <a:pt x="1595505" y="257827"/>
                </a:lnTo>
                <a:cubicBezTo>
                  <a:pt x="1427428" y="98224"/>
                  <a:pt x="1199413" y="0"/>
                  <a:pt x="948110" y="0"/>
                </a:cubicBezTo>
                <a:cubicBezTo>
                  <a:pt x="431168" y="0"/>
                  <a:pt x="12125" y="414897"/>
                  <a:pt x="12125" y="927056"/>
                </a:cubicBezTo>
                <a:cubicBezTo>
                  <a:pt x="12125" y="1208341"/>
                  <a:pt x="0" y="1759072"/>
                  <a:pt x="12125" y="1747129"/>
                </a:cubicBezTo>
                <a:lnTo>
                  <a:pt x="12125" y="6489599"/>
                </a:lnTo>
                <a:lnTo>
                  <a:pt x="12125" y="11481605"/>
                </a:lnTo>
                <a:cubicBezTo>
                  <a:pt x="12125" y="11485738"/>
                  <a:pt x="12125" y="11802268"/>
                  <a:pt x="12125" y="12052285"/>
                </a:cubicBezTo>
                <a:cubicBezTo>
                  <a:pt x="12125" y="12564132"/>
                  <a:pt x="431168" y="12979041"/>
                  <a:pt x="948110" y="12979041"/>
                </a:cubicBezTo>
                <a:cubicBezTo>
                  <a:pt x="1200362" y="12979041"/>
                  <a:pt x="1429338" y="12880181"/>
                  <a:pt x="1597402" y="12719121"/>
                </a:cubicBezTo>
                <a:lnTo>
                  <a:pt x="1598039" y="12719446"/>
                </a:lnTo>
                <a:lnTo>
                  <a:pt x="9710070" y="7157073"/>
                </a:lnTo>
                <a:lnTo>
                  <a:pt x="9709758" y="7156579"/>
                </a:lnTo>
                <a:cubicBezTo>
                  <a:pt x="9886114" y="6988046"/>
                  <a:pt x="9996138" y="6751585"/>
                  <a:pt x="9996138" y="6489430"/>
                </a:cubicBezTo>
                <a:cubicBezTo>
                  <a:pt x="9996138" y="6488793"/>
                  <a:pt x="9996138" y="6488312"/>
                  <a:pt x="9996138" y="6487519"/>
                </a:cubicBezTo>
                <a:cubicBezTo>
                  <a:pt x="9996138" y="6486882"/>
                  <a:pt x="9996138" y="6486103"/>
                  <a:pt x="9996138" y="6485622"/>
                </a:cubicBezTo>
                <a:cubicBezTo>
                  <a:pt x="9996138" y="6223441"/>
                  <a:pt x="9886114" y="5986810"/>
                  <a:pt x="9709758" y="581829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914126"/>
            <a:endParaRPr lang="zh-CN" altLang="en-US" sz="2999">
              <a:solidFill>
                <a:srgbClr val="FFFFFF"/>
              </a:solidFill>
              <a:latin typeface="Arial"/>
              <a:ea typeface="微软雅黑"/>
              <a:sym typeface="+mn-ea"/>
            </a:endParaRPr>
          </a:p>
        </p:txBody>
      </p:sp>
      <p:sp>
        <p:nvSpPr>
          <p:cNvPr id="59" name="任意多边形: 形状 10"/>
          <p:cNvSpPr/>
          <p:nvPr>
            <p:custDataLst>
              <p:tags r:id="rId6"/>
            </p:custDataLst>
          </p:nvPr>
        </p:nvSpPr>
        <p:spPr>
          <a:xfrm rot="16200000">
            <a:off x="5935721" y="6292450"/>
            <a:ext cx="293653" cy="381348"/>
          </a:xfrm>
          <a:custGeom>
            <a:avLst/>
            <a:gdLst/>
            <a:ahLst/>
            <a:cxnLst/>
            <a:rect l="0" t="0" r="0" b="0"/>
            <a:pathLst>
              <a:path w="9996139" h="12979042">
                <a:moveTo>
                  <a:pt x="9709758" y="5818291"/>
                </a:moveTo>
                <a:lnTo>
                  <a:pt x="9710070" y="5817979"/>
                </a:lnTo>
                <a:lnTo>
                  <a:pt x="1598039" y="255436"/>
                </a:lnTo>
                <a:lnTo>
                  <a:pt x="1595505" y="257827"/>
                </a:lnTo>
                <a:cubicBezTo>
                  <a:pt x="1427428" y="98224"/>
                  <a:pt x="1199413" y="0"/>
                  <a:pt x="948110" y="0"/>
                </a:cubicBezTo>
                <a:cubicBezTo>
                  <a:pt x="431168" y="0"/>
                  <a:pt x="12125" y="414897"/>
                  <a:pt x="12125" y="927056"/>
                </a:cubicBezTo>
                <a:cubicBezTo>
                  <a:pt x="12125" y="1208341"/>
                  <a:pt x="0" y="1759072"/>
                  <a:pt x="12125" y="1747129"/>
                </a:cubicBezTo>
                <a:lnTo>
                  <a:pt x="12125" y="6489599"/>
                </a:lnTo>
                <a:lnTo>
                  <a:pt x="12125" y="11481605"/>
                </a:lnTo>
                <a:cubicBezTo>
                  <a:pt x="12125" y="11485738"/>
                  <a:pt x="12125" y="11802268"/>
                  <a:pt x="12125" y="12052285"/>
                </a:cubicBezTo>
                <a:cubicBezTo>
                  <a:pt x="12125" y="12564132"/>
                  <a:pt x="431168" y="12979041"/>
                  <a:pt x="948110" y="12979041"/>
                </a:cubicBezTo>
                <a:cubicBezTo>
                  <a:pt x="1200362" y="12979041"/>
                  <a:pt x="1429338" y="12880181"/>
                  <a:pt x="1597402" y="12719121"/>
                </a:cubicBezTo>
                <a:lnTo>
                  <a:pt x="1598039" y="12719446"/>
                </a:lnTo>
                <a:lnTo>
                  <a:pt x="9710070" y="7157073"/>
                </a:lnTo>
                <a:lnTo>
                  <a:pt x="9709758" y="7156579"/>
                </a:lnTo>
                <a:cubicBezTo>
                  <a:pt x="9886114" y="6988046"/>
                  <a:pt x="9996138" y="6751585"/>
                  <a:pt x="9996138" y="6489430"/>
                </a:cubicBezTo>
                <a:cubicBezTo>
                  <a:pt x="9996138" y="6488793"/>
                  <a:pt x="9996138" y="6488312"/>
                  <a:pt x="9996138" y="6487519"/>
                </a:cubicBezTo>
                <a:cubicBezTo>
                  <a:pt x="9996138" y="6486882"/>
                  <a:pt x="9996138" y="6486103"/>
                  <a:pt x="9996138" y="6485622"/>
                </a:cubicBezTo>
                <a:cubicBezTo>
                  <a:pt x="9996138" y="6223441"/>
                  <a:pt x="9886114" y="5986810"/>
                  <a:pt x="9709758" y="581829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914126"/>
            <a:endParaRPr lang="zh-CN" altLang="en-US" sz="2999">
              <a:solidFill>
                <a:srgbClr val="FFFFFF"/>
              </a:solidFill>
              <a:latin typeface="Arial"/>
              <a:ea typeface="微软雅黑"/>
              <a:sym typeface="+mn-ea"/>
            </a:endParaRPr>
          </a:p>
        </p:txBody>
      </p:sp>
      <p:pic>
        <p:nvPicPr>
          <p:cNvPr id="60" name="PA-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/>
          <a:srcRect t="9676" b="9676"/>
          <a:stretch>
            <a:fillRect/>
          </a:stretch>
        </p:blipFill>
        <p:spPr>
          <a:xfrm>
            <a:off x="-8198255" y="3978132"/>
            <a:ext cx="2423164" cy="1783885"/>
          </a:xfrm>
          <a:prstGeom prst="rect">
            <a:avLst/>
          </a:prstGeom>
        </p:spPr>
      </p:pic>
      <p:pic>
        <p:nvPicPr>
          <p:cNvPr id="61" name="PA-图片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/>
          <a:srcRect t="396" b="396"/>
          <a:stretch>
            <a:fillRect/>
          </a:stretch>
        </p:blipFill>
        <p:spPr>
          <a:xfrm>
            <a:off x="-605633" y="3978134"/>
            <a:ext cx="2438995" cy="1760396"/>
          </a:xfrm>
          <a:prstGeom prst="rect">
            <a:avLst/>
          </a:prstGeom>
        </p:spPr>
      </p:pic>
      <p:pic>
        <p:nvPicPr>
          <p:cNvPr id="62" name="PA-图片 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/>
          <a:srcRect l="4354" r="4354"/>
          <a:stretch>
            <a:fillRect/>
          </a:stretch>
        </p:blipFill>
        <p:spPr>
          <a:xfrm>
            <a:off x="1925455" y="3978134"/>
            <a:ext cx="2586349" cy="1748969"/>
          </a:xfrm>
          <a:prstGeom prst="rect">
            <a:avLst/>
          </a:prstGeom>
        </p:spPr>
      </p:pic>
      <p:pic>
        <p:nvPicPr>
          <p:cNvPr id="63" name="PA-图片 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/>
          <a:srcRect l="3004" r="3004"/>
          <a:stretch>
            <a:fillRect/>
          </a:stretch>
        </p:blipFill>
        <p:spPr>
          <a:xfrm>
            <a:off x="4457174" y="3658810"/>
            <a:ext cx="3028383" cy="2214303"/>
          </a:xfrm>
          <a:prstGeom prst="rect">
            <a:avLst/>
          </a:prstGeom>
        </p:spPr>
      </p:pic>
      <p:pic>
        <p:nvPicPr>
          <p:cNvPr id="64" name="PA-图片 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/>
          <a:srcRect l="17946" r="17946"/>
          <a:stretch>
            <a:fillRect/>
          </a:stretch>
        </p:blipFill>
        <p:spPr>
          <a:xfrm>
            <a:off x="7841477" y="3978132"/>
            <a:ext cx="2358808" cy="1769919"/>
          </a:xfrm>
          <a:prstGeom prst="rect">
            <a:avLst/>
          </a:prstGeom>
        </p:spPr>
      </p:pic>
      <p:pic>
        <p:nvPicPr>
          <p:cNvPr id="65" name="PA-图片 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4"/>
          <a:srcRect l="17515" r="17515"/>
          <a:stretch>
            <a:fillRect/>
          </a:stretch>
        </p:blipFill>
        <p:spPr>
          <a:xfrm>
            <a:off x="10372878" y="3978197"/>
            <a:ext cx="2422939" cy="1818039"/>
          </a:xfrm>
          <a:prstGeom prst="rect">
            <a:avLst/>
          </a:prstGeom>
        </p:spPr>
      </p:pic>
      <p:pic>
        <p:nvPicPr>
          <p:cNvPr id="2" name="PA-图片 3" descr="C:\Users\11429\Desktop\图片9.png图片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5"/>
          <a:srcRect t="13536" b="13536"/>
          <a:stretch>
            <a:fillRect/>
          </a:stretch>
        </p:blipFill>
        <p:spPr>
          <a:xfrm>
            <a:off x="12905189" y="3978197"/>
            <a:ext cx="2469558" cy="1818039"/>
          </a:xfrm>
          <a:prstGeom prst="rect">
            <a:avLst/>
          </a:prstGeom>
        </p:spPr>
      </p:pic>
      <p:pic>
        <p:nvPicPr>
          <p:cNvPr id="3" name="PA-图片 3" descr="C:\Users\11429\Desktop\图片10.png图片1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6"/>
          <a:srcRect t="13605" b="13605"/>
          <a:stretch>
            <a:fillRect/>
          </a:stretch>
        </p:blipFill>
        <p:spPr>
          <a:xfrm>
            <a:off x="15437502" y="3978132"/>
            <a:ext cx="2423164" cy="17838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138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12377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969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759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2138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15185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127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58796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1030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11759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137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083332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12089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16666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258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1263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36265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67870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01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14166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5493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64814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103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3518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5261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70185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0966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38247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0585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2499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3806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49814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1988"/>
                                          </p:val>
                                        </p:tav>
                                        <p:tav tm="50000">
                                          <p:val>
                                            <p:fltVal val="1.1988"/>
                                          </p:val>
                                        </p:tav>
                                        <p:tav tm="55000">
                                          <p:val>
                                            <p:fltVal val="-0.1988"/>
                                          </p:val>
                                        </p:tav>
                                        <p:tav tm="60000">
                                          <p:val>
                                            <p:fltVal val="-0.1988"/>
                                          </p:val>
                                        </p:tav>
                                        <p:tav tm="100000">
                                          <p:val>
                                            <p:fltVal val="-0.57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52037"/>
                                          </p:val>
                                        </p:tav>
                                        <p:tav tm="55000">
                                          <p:val>
                                            <p:fltVal val="1.52037"/>
                                          </p:val>
                                        </p:tav>
                                        <p:tav tm="60000">
                                          <p:val>
                                            <p:fltVal val="0.71018"/>
                                          </p:val>
                                        </p:tav>
                                        <p:tav tm="100000">
                                          <p:val>
                                            <p:fltVal val="0.710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4108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759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900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15185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40972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1712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11078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34259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42645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5046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2239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10092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43954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13472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4835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66203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4760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15277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1866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30555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46050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1768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49672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57796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41998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3518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9086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70185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4155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2499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1.84536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49814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1988"/>
                                          </p:val>
                                        </p:tav>
                                        <p:tav tm="50000">
                                          <p:val>
                                            <p:fltVal val="1.1988"/>
                                          </p:val>
                                        </p:tav>
                                        <p:tav tm="55000">
                                          <p:val>
                                            <p:fltVal val="-0.1988"/>
                                          </p:val>
                                        </p:tav>
                                        <p:tav tm="60000">
                                          <p:val>
                                            <p:fltVal val="-0.1988"/>
                                          </p:val>
                                        </p:tav>
                                        <p:tav tm="100000">
                                          <p:val>
                                            <p:fltVal val="-0.57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52037"/>
                                          </p:val>
                                        </p:tav>
                                        <p:tav tm="55000">
                                          <p:val>
                                            <p:fltVal val="1.52037"/>
                                          </p:val>
                                        </p:tav>
                                        <p:tav tm="60000">
                                          <p:val>
                                            <p:fltVal val="0.71018"/>
                                          </p:val>
                                        </p:tav>
                                        <p:tav tm="100000">
                                          <p:val>
                                            <p:fltVal val="0.710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3806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49814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725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12377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62356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1712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1298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34259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62342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2546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101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50925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65229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759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5865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77962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6897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06944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65788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13888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6863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5046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1340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10074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67017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1768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45847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57796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6258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1018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527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20370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1988"/>
                                          </p:val>
                                        </p:tav>
                                        <p:tav tm="50000">
                                          <p:val>
                                            <p:fltVal val="1.1988"/>
                                          </p:val>
                                        </p:tav>
                                        <p:tav tm="55000">
                                          <p:val>
                                            <p:fltVal val="-0.1988"/>
                                          </p:val>
                                        </p:tav>
                                        <p:tav tm="60000">
                                          <p:val>
                                            <p:fltVal val="-0.1988"/>
                                          </p:val>
                                        </p:tav>
                                        <p:tav tm="100000">
                                          <p:val>
                                            <p:fltVal val="-0.57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52037"/>
                                          </p:val>
                                        </p:tav>
                                        <p:tav tm="55000">
                                          <p:val>
                                            <p:fltVal val="1.52037"/>
                                          </p:val>
                                        </p:tav>
                                        <p:tav tm="60000">
                                          <p:val>
                                            <p:fltVal val="0.71018"/>
                                          </p:val>
                                        </p:tav>
                                        <p:tav tm="100000">
                                          <p:val>
                                            <p:fltVal val="0.710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1.84536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49814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51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2499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85708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49814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528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759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900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15185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83726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2546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13388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50925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84926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1518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37276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62777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90248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6574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3725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13148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9000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42129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1317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84074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8960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5046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95818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10074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8760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1518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4965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62777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1988"/>
                                          </p:val>
                                        </p:tav>
                                        <p:tav tm="50000">
                                          <p:val>
                                            <p:fltVal val="1.1988"/>
                                          </p:val>
                                        </p:tav>
                                        <p:tav tm="55000">
                                          <p:val>
                                            <p:fltVal val="-0.1988"/>
                                          </p:val>
                                        </p:tav>
                                        <p:tav tm="60000">
                                          <p:val>
                                            <p:fltVal val="-0.1988"/>
                                          </p:val>
                                        </p:tav>
                                        <p:tav tm="100000">
                                          <p:val>
                                            <p:fltVal val="-0.57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52037"/>
                                          </p:val>
                                        </p:tav>
                                        <p:tav tm="55000">
                                          <p:val>
                                            <p:fltVal val="1.52037"/>
                                          </p:val>
                                        </p:tav>
                                        <p:tav tm="60000">
                                          <p:val>
                                            <p:fltVal val="0.71018"/>
                                          </p:val>
                                        </p:tav>
                                        <p:tav tm="100000">
                                          <p:val>
                                            <p:fltVal val="0.710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527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20370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3097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2499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1239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49814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3224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1009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1281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20166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3155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1712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1298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34259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0631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1518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4965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62777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099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1018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1765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20370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112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1009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8987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20166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1097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42129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2507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84074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101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2546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13388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50925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1988"/>
                                          </p:val>
                                        </p:tav>
                                        <p:tav tm="50000">
                                          <p:val>
                                            <p:fltVal val="1.1988"/>
                                          </p:val>
                                        </p:tav>
                                        <p:tav tm="55000">
                                          <p:val>
                                            <p:fltVal val="-0.1988"/>
                                          </p:val>
                                        </p:tav>
                                        <p:tav tm="60000">
                                          <p:val>
                                            <p:fltVal val="-0.1988"/>
                                          </p:val>
                                        </p:tav>
                                        <p:tav tm="100000">
                                          <p:val>
                                            <p:fltVal val="-0.57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52037"/>
                                          </p:val>
                                        </p:tav>
                                        <p:tav tm="55000">
                                          <p:val>
                                            <p:fltVal val="1.52037"/>
                                          </p:val>
                                        </p:tav>
                                        <p:tav tm="60000">
                                          <p:val>
                                            <p:fltVal val="0.71018"/>
                                          </p:val>
                                        </p:tav>
                                        <p:tav tm="100000">
                                          <p:val>
                                            <p:fltVal val="0.710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4965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62777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099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1018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1765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20370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112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1009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8987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20166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1097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42129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2507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84074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1.101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2546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13388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50925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31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1018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527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20370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3097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2499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1239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49814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3224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1009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1281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20166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3155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1712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1298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34259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1988"/>
                                          </p:val>
                                        </p:tav>
                                        <p:tav tm="50000">
                                          <p:val>
                                            <p:fltVal val="1.1988"/>
                                          </p:val>
                                        </p:tav>
                                        <p:tav tm="55000">
                                          <p:val>
                                            <p:fltVal val="-0.1988"/>
                                          </p:val>
                                        </p:tav>
                                        <p:tav tm="60000">
                                          <p:val>
                                            <p:fltVal val="-0.1988"/>
                                          </p:val>
                                        </p:tav>
                                        <p:tav tm="100000">
                                          <p:val>
                                            <p:fltVal val="-0.57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52037"/>
                                          </p:val>
                                        </p:tav>
                                        <p:tav tm="55000">
                                          <p:val>
                                            <p:fltVal val="1.52037"/>
                                          </p:val>
                                        </p:tav>
                                        <p:tav tm="60000">
                                          <p:val>
                                            <p:fltVal val="0.71018"/>
                                          </p:val>
                                        </p:tav>
                                        <p:tav tm="100000">
                                          <p:val>
                                            <p:fltVal val="0.710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13388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50925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84926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1518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37276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62777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90248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65740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3725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13148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9000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42129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1317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84074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8960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5046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95818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10074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8760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1518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4965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62777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5236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2499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1.84536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49814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51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2499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85708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49814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528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759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900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15185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1988"/>
                                          </p:val>
                                        </p:tav>
                                        <p:tav tm="50000">
                                          <p:val>
                                            <p:fltVal val="1.1988"/>
                                          </p:val>
                                        </p:tav>
                                        <p:tav tm="55000">
                                          <p:val>
                                            <p:fltVal val="-0.1988"/>
                                          </p:val>
                                        </p:tav>
                                        <p:tav tm="60000">
                                          <p:val>
                                            <p:fltVal val="-0.1988"/>
                                          </p:val>
                                        </p:tav>
                                        <p:tav tm="100000">
                                          <p:val>
                                            <p:fltVal val="-0.57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52037"/>
                                          </p:val>
                                        </p:tav>
                                        <p:tav tm="55000">
                                          <p:val>
                                            <p:fltVal val="1.52037"/>
                                          </p:val>
                                        </p:tav>
                                        <p:tav tm="60000">
                                          <p:val>
                                            <p:fltVal val="0.71018"/>
                                          </p:val>
                                        </p:tav>
                                        <p:tav tm="100000">
                                          <p:val>
                                            <p:fltVal val="0.710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12988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34259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62342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2546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1010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50925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65229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759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58659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77962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6897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06944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65788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13888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6863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5046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1340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10074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67017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1768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45847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57796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6258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10185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52799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20370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7332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2499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3806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49814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725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12377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1988"/>
                                          </p:val>
                                        </p:tav>
                                        <p:tav tm="50000">
                                          <p:val>
                                            <p:fltVal val="1.1988"/>
                                          </p:val>
                                        </p:tav>
                                        <p:tav tm="55000">
                                          <p:val>
                                            <p:fltVal val="-0.1988"/>
                                          </p:val>
                                        </p:tav>
                                        <p:tav tm="60000">
                                          <p:val>
                                            <p:fltVal val="-0.1988"/>
                                          </p:val>
                                        </p:tav>
                                        <p:tav tm="100000">
                                          <p:val>
                                            <p:fltVal val="-0.57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52037"/>
                                          </p:val>
                                        </p:tav>
                                        <p:tav tm="55000">
                                          <p:val>
                                            <p:fltVal val="1.52037"/>
                                          </p:val>
                                        </p:tav>
                                        <p:tav tm="60000">
                                          <p:val>
                                            <p:fltVal val="0.71018"/>
                                          </p:val>
                                        </p:tav>
                                        <p:tav tm="100000">
                                          <p:val>
                                            <p:fltVal val="0.710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9005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15185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40972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17129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11078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34259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42645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50462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2239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10092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43954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13472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4835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66203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4760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15277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1866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30555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46050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17685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49672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57796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41998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3518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9086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70185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4155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2499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1.84536e-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49814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.939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40000">
                                          <p:val>
                                            <p:fltVal val="1.1988"/>
                                          </p:val>
                                        </p:tav>
                                        <p:tav tm="50000">
                                          <p:val>
                                            <p:fltVal val="1.1988"/>
                                          </p:val>
                                        </p:tav>
                                        <p:tav tm="55000">
                                          <p:val>
                                            <p:fltVal val="-0.1988"/>
                                          </p:val>
                                        </p:tav>
                                        <p:tav tm="60000">
                                          <p:val>
                                            <p:fltVal val="-0.1988"/>
                                          </p:val>
                                        </p:tav>
                                        <p:tav tm="100000">
                                          <p:val>
                                            <p:fltVal val="-0.573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40000">
                                          <p:val>
                                            <p:strVal val="ppt_y"/>
                                          </p:val>
                                        </p:tav>
                                        <p:tav tm="50000">
                                          <p:val>
                                            <p:fltVal val="1.52037"/>
                                          </p:val>
                                        </p:tav>
                                        <p:tav tm="55000">
                                          <p:val>
                                            <p:fltVal val="1.52037"/>
                                          </p:val>
                                        </p:tav>
                                        <p:tav tm="60000">
                                          <p:val>
                                            <p:fltVal val="0.71018"/>
                                          </p:val>
                                        </p:tav>
                                        <p:tav tm="100000">
                                          <p:val>
                                            <p:fltVal val="0.7101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12377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19696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75925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2138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15185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21275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58796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10304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11759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2137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083332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12089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166666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2258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1263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36265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67870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2501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14166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5493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64814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21031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-0.003518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52614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-0.0070185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20966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-0.0038247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-0.20585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024999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+0.0038062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+0.0049814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0A8C4-27B8-4018-8E57-1712EE37D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64A9B0-6872-4BAE-B395-B6AB3914C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34"/>
            <a:ext cx="10286999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750D11-E8D5-43D5-A9E3-BD77CDA97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-14234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0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7BB6C-847F-4810-ACFF-31A26E847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1B68C8-3A61-4237-A78C-10F42BCFC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-9112"/>
            <a:ext cx="10337445" cy="68916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C1C265-DD59-42E6-A712-BA5F61393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915" y="5648"/>
            <a:ext cx="9144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0A9610-C222-4653-A4CC-CDD0973D3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347" y="2040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8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DFC42-7D71-4552-9BE7-15F6E176F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D9367-9009-49A3-997D-9291DE5F8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56" y="0"/>
            <a:ext cx="6587576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1AA4B1-26A1-4740-83A7-9891FCA4B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" y="0"/>
            <a:ext cx="572347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72EFEA-75FA-4D98-81D1-8888A607B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370" y="3403664"/>
            <a:ext cx="6535001" cy="34726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8D4D2C-74AB-47CD-8ED7-E72EDFA82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34" y="1099438"/>
            <a:ext cx="6679016" cy="5009262"/>
          </a:xfrm>
        </p:spPr>
      </p:pic>
    </p:spTree>
    <p:extLst>
      <p:ext uri="{BB962C8B-B14F-4D97-AF65-F5344CB8AC3E}">
        <p14:creationId xmlns:p14="http://schemas.microsoft.com/office/powerpoint/2010/main" val="395110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9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3616_11"/>
  <p:tag name="KSO_WM_TEMPLATE_SUBCATEGORY" val="0"/>
  <p:tag name="KSO_WM_TEMPLATE_MASTER_TYPE" val="1"/>
  <p:tag name="KSO_WM_TEMPLATE_COLOR_TYPE" val="1"/>
  <p:tag name="KSO_WM_SLIDE_ITEM_CNT" val="0"/>
  <p:tag name="KSO_WM_SLIDE_INDEX" val="11"/>
  <p:tag name="KSO_WM_TAG_VERSION" val="1.0"/>
  <p:tag name="KSO_WM_BEAUTIFY_FLAG" val="#wm#"/>
  <p:tag name="KSO_WM_TEMPLATE_CATEGORY" val="custom"/>
  <p:tag name="KSO_WM_TEMPLATE_INDEX" val="20203616"/>
  <p:tag name="KSO_WM_SLIDE_TYPE" val="text"/>
  <p:tag name="KSO_WM_SLIDE_SUBTYPE" val="picTxt"/>
  <p:tag name="KSO_WM_SLIDE_SIZE" val="960*515"/>
  <p:tag name="KSO_WM_SLIDE_POSITION" val="0*0"/>
  <p:tag name="KSO_WM_SLIDE_LAYOUT" val="a_d_f"/>
  <p:tag name="KSO_WM_SLIDE_LAYOUT_CNT" val="1_1_1"/>
  <p:tag name="KSO_WM_UNIT_FLASH_PICTURE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16_11*a*1"/>
  <p:tag name="KSO_WM_TEMPLATE_CATEGORY" val="custom"/>
  <p:tag name="KSO_WM_TEMPLATE_INDEX" val="20203616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3"/>
  <p:tag name="KSO_WM_UNIT_TYPE" val="a"/>
  <p:tag name="KSO_WM_UNIT_INDEX" val="1"/>
  <p:tag name="KSO_WM_UNIT_PRESET_TEXT" val="单击此处添加标题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VALUE" val="639*85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34_1*ζ_h_d*1_3_1"/>
  <p:tag name="KSO_WM_TEMPLATE_CATEGORY" val="mixed"/>
  <p:tag name="KSO_WM_TEMPLATE_INDEX" val="20199734"/>
  <p:tag name="KSO_WM_UNIT_LAYERLEVEL" val="1_1_1"/>
  <p:tag name="KSO_WM_TAG_VERSION" val="1.0"/>
  <p:tag name="KSO_WM_BEAUTIFY_FLAG" val="#wm#"/>
  <p:tag name="PA" val="v5.2.4"/>
  <p:tag name="RESOURCELIBID_ANIM" val="557083"/>
  <p:tag name="KSO_WM_UNIT_FLASH_PICTURE_RATE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VALUE" val="864*115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34_1*ζ_h_d*1_2_1"/>
  <p:tag name="KSO_WM_TEMPLATE_CATEGORY" val="mixed"/>
  <p:tag name="KSO_WM_TEMPLATE_INDEX" val="20199734"/>
  <p:tag name="KSO_WM_UNIT_LAYERLEVEL" val="1_1_1"/>
  <p:tag name="KSO_WM_TAG_VERSION" val="1.0"/>
  <p:tag name="KSO_WM_BEAUTIFY_FLAG" val="#wm#"/>
  <p:tag name="PA" val="v5.2.4"/>
  <p:tag name="RESOURCELIBID_ANIM" val="557083"/>
  <p:tag name="KSO_WM_UNIT_FLASH_PICTURE_RATE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34_1*ζ_i*1_1"/>
  <p:tag name="KSO_WM_TEMPLATE_CATEGORY" val="mixed"/>
  <p:tag name="KSO_WM_TEMPLATE_INDEX" val="20199734"/>
  <p:tag name="KSO_WM_UNIT_LAYERLEVEL" val="1_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2"/>
  <p:tag name="KSO_WM_UNIT_ID" val="mixed20199734_1*ζ_i*1_2"/>
  <p:tag name="KSO_WM_TEMPLATE_CATEGORY" val="mixed"/>
  <p:tag name="KSO_WM_TEMPLATE_INDEX" val="20199734"/>
  <p:tag name="KSO_WM_UNIT_LAYERLEVEL" val="1_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flashPicture"/>
  <p:tag name="KSO_WM_UNIT_VALUE" val="639*85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34_1*ζ_h_d*1_1_1"/>
  <p:tag name="KSO_WM_TEMPLATE_CATEGORY" val="mixed"/>
  <p:tag name="KSO_WM_TEMPLATE_INDEX" val="20199734"/>
  <p:tag name="KSO_WM_UNIT_LAYERLEVEL" val="1_1_1"/>
  <p:tag name="KSO_WM_TAG_VERSION" val="1.0"/>
  <p:tag name="KSO_WM_BEAUTIFY_FLAG" val="#wm#"/>
  <p:tag name="RESOURCELIBID_ANIM" val="557083"/>
  <p:tag name="KSO_WM_UNIT_FLASH_PICTURE_RATE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flashPicture"/>
  <p:tag name="KSO_WM_UNIT_VALUE" val="639*85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34_1*ζ_h_d*1_4_1"/>
  <p:tag name="KSO_WM_TEMPLATE_CATEGORY" val="mixed"/>
  <p:tag name="KSO_WM_TEMPLATE_INDEX" val="20199734"/>
  <p:tag name="KSO_WM_UNIT_LAYERLEVEL" val="1_1_1"/>
  <p:tag name="KSO_WM_TAG_VERSION" val="1.0"/>
  <p:tag name="KSO_WM_BEAUTIFY_FLAG" val="#wm#"/>
  <p:tag name="RESOURCELIBID_ANIM" val="557083"/>
  <p:tag name="KSO_WM_UNIT_FLASH_PICTURE_RATE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flashPicture"/>
  <p:tag name="KSO_WM_UNIT_VALUE" val="639*85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5_1"/>
  <p:tag name="KSO_WM_UNIT_ID" val="mixed20199734_1*ζ_h_d*1_5_1"/>
  <p:tag name="KSO_WM_TEMPLATE_CATEGORY" val="mixed"/>
  <p:tag name="KSO_WM_TEMPLATE_INDEX" val="20199734"/>
  <p:tag name="KSO_WM_UNIT_LAYERLEVEL" val="1_1_1"/>
  <p:tag name="KSO_WM_TAG_VERSION" val="1.0"/>
  <p:tag name="KSO_WM_BEAUTIFY_FLAG" val="#wm#"/>
  <p:tag name="RESOURCELIBID_ANIM" val="557083"/>
  <p:tag name="KSO_WM_UNIT_FLASH_PICTURE_RATE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flashPicture"/>
  <p:tag name="KSO_WM_UNIT_VALUE" val="639*85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6_1"/>
  <p:tag name="KSO_WM_UNIT_ID" val="mixed20199734_1*ζ_h_d*1_6_1"/>
  <p:tag name="KSO_WM_TEMPLATE_CATEGORY" val="mixed"/>
  <p:tag name="KSO_WM_TEMPLATE_INDEX" val="20199734"/>
  <p:tag name="KSO_WM_UNIT_LAYERLEVEL" val="1_1_1"/>
  <p:tag name="KSO_WM_TAG_VERSION" val="1.0"/>
  <p:tag name="KSO_WM_BEAUTIFY_FLAG" val="#wm#"/>
  <p:tag name="RESOURCELIBID_ANIM" val="557083"/>
  <p:tag name="KSO_WM_UNIT_FLASH_PICTURE_RATE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flashPicture"/>
  <p:tag name="KSO_WM_UNIT_VALUE" val="639*85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7_1"/>
  <p:tag name="KSO_WM_UNIT_ID" val="mixed20199734_1*ζ_h_d*1_7_1"/>
  <p:tag name="KSO_WM_TEMPLATE_CATEGORY" val="mixed"/>
  <p:tag name="KSO_WM_TEMPLATE_INDEX" val="20199734"/>
  <p:tag name="KSO_WM_UNIT_LAYERLEVEL" val="1_1_1"/>
  <p:tag name="KSO_WM_TAG_VERSION" val="1.0"/>
  <p:tag name="KSO_WM_BEAUTIFY_FLAG" val="#wm#"/>
  <p:tag name="RESOURCELIBID_ANIM" val="557083"/>
  <p:tag name="KSO_WM_UNIT_FLASH_PICTURE_RAT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flashPicture"/>
  <p:tag name="KSO_WM_UNIT_VALUE" val="639*85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8_1"/>
  <p:tag name="KSO_WM_UNIT_ID" val="mixed20199734_1*ζ_h_d*1_8_1"/>
  <p:tag name="KSO_WM_TEMPLATE_CATEGORY" val="mixed"/>
  <p:tag name="KSO_WM_TEMPLATE_INDEX" val="20199734"/>
  <p:tag name="KSO_WM_UNIT_LAYERLEVEL" val="1_1_1"/>
  <p:tag name="KSO_WM_TAG_VERSION" val="1.0"/>
  <p:tag name="KSO_WM_BEAUTIFY_FLAG" val="#wm#"/>
  <p:tag name="RESOURCELIBID_ANIM" val="557083"/>
  <p:tag name="KSO_WM_UNIT_FLASH_PICTURE_RATE" val="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flashPicture"/>
  <p:tag name="KSO_WM_UNIT_VALUE" val="639*85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9_1"/>
  <p:tag name="KSO_WM_UNIT_ID" val="mixed20199734_1*ζ_h_d*1_9_1"/>
  <p:tag name="KSO_WM_TEMPLATE_CATEGORY" val="mixed"/>
  <p:tag name="KSO_WM_TEMPLATE_INDEX" val="20199734"/>
  <p:tag name="KSO_WM_UNIT_LAYERLEVEL" val="1_1_1"/>
  <p:tag name="KSO_WM_TAG_VERSION" val="1.0"/>
  <p:tag name="KSO_WM_BEAUTIFY_FLAG" val="#wm#"/>
  <p:tag name="RESOURCELIBID_ANIM" val="557083"/>
  <p:tag name="KSO_WM_UNIT_FLASH_PICTURE_RATE" val="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flashPicture"/>
  <p:tag name="KSO_WM_UNIT_VALUE" val="639*85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0_1"/>
  <p:tag name="KSO_WM_UNIT_ID" val="mixed20199734_1*ζ_h_d*1_10_1"/>
  <p:tag name="KSO_WM_TEMPLATE_CATEGORY" val="mixed"/>
  <p:tag name="KSO_WM_TEMPLATE_INDEX" val="20199734"/>
  <p:tag name="KSO_WM_UNIT_LAYERLEVEL" val="1_1_1"/>
  <p:tag name="KSO_WM_TAG_VERSION" val="1.0"/>
  <p:tag name="KSO_WM_BEAUTIFY_FLAG" val="#wm#"/>
  <p:tag name="RESOURCELIBID_ANIM" val="557083"/>
  <p:tag name="KSO_WM_UNIT_FLASH_PICTURE_RAT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59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4591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1、15、18、19、20、21、24、29、34、36、37、3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主题​​">
  <a:themeElements>
    <a:clrScheme name="自定义 28">
      <a:dk1>
        <a:srgbClr val="000000"/>
      </a:dk1>
      <a:lt1>
        <a:srgbClr val="FFFFFF"/>
      </a:lt1>
      <a:dk2>
        <a:srgbClr val="F8FBFE"/>
      </a:dk2>
      <a:lt2>
        <a:srgbClr val="FBFCFC"/>
      </a:lt2>
      <a:accent1>
        <a:srgbClr val="51ABE0"/>
      </a:accent1>
      <a:accent2>
        <a:srgbClr val="59C3DA"/>
      </a:accent2>
      <a:accent3>
        <a:srgbClr val="6BD6D9"/>
      </a:accent3>
      <a:accent4>
        <a:srgbClr val="618DD1"/>
      </a:accent4>
      <a:accent5>
        <a:srgbClr val="9F8EC8"/>
      </a:accent5>
      <a:accent6>
        <a:srgbClr val="9E699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1565</TotalTime>
  <Words>142</Words>
  <Application>Microsoft Office PowerPoint</Application>
  <PresentationFormat>Custom</PresentationFormat>
  <Paragraphs>25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微软雅黑</vt:lpstr>
      <vt:lpstr>Arial</vt:lpstr>
      <vt:lpstr>Calibri</vt:lpstr>
      <vt:lpstr>Century Gothic</vt:lpstr>
      <vt:lpstr>Myriad Pro</vt:lpstr>
      <vt:lpstr>Tech 16x9</vt:lpstr>
      <vt:lpstr>Office 主题​​</vt:lpstr>
      <vt:lpstr>哈三中模拟联合国英文委招新宣讲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预计招新数量：60人（国际部待定），按照分数择优录取</vt:lpstr>
      <vt:lpstr>招新流程</vt:lpstr>
      <vt:lpstr>PowerPoint Presentation</vt:lpstr>
      <vt:lpstr>联系我们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哈三中模拟联合国英文委招新宣讲</dc:title>
  <dc:creator>Song Alan</dc:creator>
  <cp:lastModifiedBy>Song Alan</cp:lastModifiedBy>
  <cp:revision>37</cp:revision>
  <dcterms:created xsi:type="dcterms:W3CDTF">2020-08-21T15:44:42Z</dcterms:created>
  <dcterms:modified xsi:type="dcterms:W3CDTF">2020-09-02T02:22:43Z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